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3"/>
  </p:notesMasterIdLst>
  <p:handoutMasterIdLst>
    <p:handoutMasterId r:id="rId34"/>
  </p:handoutMasterIdLst>
  <p:sldIdLst>
    <p:sldId id="256" r:id="rId2"/>
    <p:sldId id="258" r:id="rId3"/>
    <p:sldId id="285" r:id="rId4"/>
    <p:sldId id="280" r:id="rId5"/>
    <p:sldId id="259" r:id="rId6"/>
    <p:sldId id="260" r:id="rId7"/>
    <p:sldId id="261" r:id="rId8"/>
    <p:sldId id="262" r:id="rId9"/>
    <p:sldId id="281" r:id="rId10"/>
    <p:sldId id="282" r:id="rId11"/>
    <p:sldId id="283" r:id="rId12"/>
    <p:sldId id="284"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9" r:id="rId28"/>
    <p:sldId id="277" r:id="rId29"/>
    <p:sldId id="287" r:id="rId30"/>
    <p:sldId id="278" r:id="rId31"/>
    <p:sldId id="286" r:id="rId32"/>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37" autoAdjust="0"/>
    <p:restoredTop sz="94614" autoAdjust="0"/>
  </p:normalViewPr>
  <p:slideViewPr>
    <p:cSldViewPr>
      <p:cViewPr>
        <p:scale>
          <a:sx n="78" d="100"/>
          <a:sy n="78" d="100"/>
        </p:scale>
        <p:origin x="1500"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593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r>
              <a:rPr lang="it-IT"/>
              <a:t>O.C.</a:t>
            </a:r>
          </a:p>
        </p:txBody>
      </p:sp>
      <p:sp>
        <p:nvSpPr>
          <p:cNvPr id="593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r>
              <a:rPr lang="it-IT"/>
              <a:t>O.C.</a:t>
            </a:r>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BD36675B-A031-4916-9042-7B9219B0D553}"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r>
              <a:rPr lang="it-IT"/>
              <a:t>O.C.</a:t>
            </a:r>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r>
              <a:rPr lang="it-IT"/>
              <a:t>O.C.</a:t>
            </a: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02F0E33-DDFA-4576-A971-F6CFA748978B}" type="slidenum">
              <a:rPr lang="it-IT"/>
              <a:pPr>
                <a:defRPr/>
              </a:pPr>
              <a:t>‹N›</a:t>
            </a:fld>
            <a:endParaRPr lang="it-IT"/>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dt" sz="quarter" idx="1"/>
          </p:nvPr>
        </p:nvSpPr>
        <p:spPr>
          <a:noFill/>
        </p:spPr>
        <p:txBody>
          <a:bodyPr/>
          <a:lstStyle/>
          <a:p>
            <a:r>
              <a:rPr lang="it-IT"/>
              <a:t>O.C.</a:t>
            </a:r>
          </a:p>
        </p:txBody>
      </p:sp>
      <p:sp>
        <p:nvSpPr>
          <p:cNvPr id="35843" name="Rectangle 6"/>
          <p:cNvSpPr>
            <a:spLocks noGrp="1" noChangeArrowheads="1"/>
          </p:cNvSpPr>
          <p:nvPr>
            <p:ph type="ftr" sz="quarter" idx="4"/>
          </p:nvPr>
        </p:nvSpPr>
        <p:spPr>
          <a:noFill/>
        </p:spPr>
        <p:txBody>
          <a:bodyPr/>
          <a:lstStyle/>
          <a:p>
            <a:r>
              <a:rPr lang="it-IT"/>
              <a:t>O.C.</a:t>
            </a:r>
          </a:p>
        </p:txBody>
      </p:sp>
      <p:sp>
        <p:nvSpPr>
          <p:cNvPr id="35844" name="Rectangle 7"/>
          <p:cNvSpPr>
            <a:spLocks noGrp="1" noChangeArrowheads="1"/>
          </p:cNvSpPr>
          <p:nvPr>
            <p:ph type="sldNum" sz="quarter" idx="5"/>
          </p:nvPr>
        </p:nvSpPr>
        <p:spPr>
          <a:noFill/>
        </p:spPr>
        <p:txBody>
          <a:bodyPr/>
          <a:lstStyle/>
          <a:p>
            <a:fld id="{21B07C92-E608-4E6E-87EE-903E63DC219A}" type="slidenum">
              <a:rPr lang="it-IT"/>
              <a:pPr/>
              <a:t>1</a:t>
            </a:fld>
            <a:endParaRPr lang="it-IT"/>
          </a:p>
        </p:txBody>
      </p:sp>
      <p:sp>
        <p:nvSpPr>
          <p:cNvPr id="35845" name="Rectangle 2"/>
          <p:cNvSpPr>
            <a:spLocks noGrp="1" noRot="1" noChangeAspect="1" noChangeArrowheads="1" noTextEdit="1"/>
          </p:cNvSpPr>
          <p:nvPr>
            <p:ph type="sldImg"/>
          </p:nvPr>
        </p:nvSpPr>
        <p:spPr>
          <a:ln/>
        </p:spPr>
      </p:sp>
      <p:sp>
        <p:nvSpPr>
          <p:cNvPr id="35846"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p:spPr>
        <p:txBody>
          <a:bodyPr/>
          <a:lstStyle/>
          <a:p>
            <a:r>
              <a:rPr lang="it-IT"/>
              <a:t>O.C.</a:t>
            </a:r>
          </a:p>
        </p:txBody>
      </p:sp>
      <p:sp>
        <p:nvSpPr>
          <p:cNvPr id="45059" name="Rectangle 6"/>
          <p:cNvSpPr>
            <a:spLocks noGrp="1" noChangeArrowheads="1"/>
          </p:cNvSpPr>
          <p:nvPr>
            <p:ph type="ftr" sz="quarter" idx="4"/>
          </p:nvPr>
        </p:nvSpPr>
        <p:spPr>
          <a:noFill/>
        </p:spPr>
        <p:txBody>
          <a:bodyPr/>
          <a:lstStyle/>
          <a:p>
            <a:r>
              <a:rPr lang="it-IT"/>
              <a:t>O.C.</a:t>
            </a:r>
          </a:p>
        </p:txBody>
      </p:sp>
      <p:sp>
        <p:nvSpPr>
          <p:cNvPr id="45060" name="Rectangle 7"/>
          <p:cNvSpPr>
            <a:spLocks noGrp="1" noChangeArrowheads="1"/>
          </p:cNvSpPr>
          <p:nvPr>
            <p:ph type="sldNum" sz="quarter" idx="5"/>
          </p:nvPr>
        </p:nvSpPr>
        <p:spPr>
          <a:noFill/>
        </p:spPr>
        <p:txBody>
          <a:bodyPr/>
          <a:lstStyle/>
          <a:p>
            <a:fld id="{50501190-F6D3-414F-9AF5-E994A8FB5ADB}" type="slidenum">
              <a:rPr lang="it-IT"/>
              <a:pPr/>
              <a:t>10</a:t>
            </a:fld>
            <a:endParaRPr lang="it-IT"/>
          </a:p>
        </p:txBody>
      </p:sp>
      <p:sp>
        <p:nvSpPr>
          <p:cNvPr id="45061" name="Rectangle 2"/>
          <p:cNvSpPr>
            <a:spLocks noGrp="1" noRot="1" noChangeAspect="1" noChangeArrowheads="1" noTextEdit="1"/>
          </p:cNvSpPr>
          <p:nvPr>
            <p:ph type="sldImg"/>
          </p:nvPr>
        </p:nvSpPr>
        <p:spPr>
          <a:ln/>
        </p:spPr>
      </p:sp>
      <p:sp>
        <p:nvSpPr>
          <p:cNvPr id="45062"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dt" sz="quarter" idx="1"/>
          </p:nvPr>
        </p:nvSpPr>
        <p:spPr>
          <a:noFill/>
        </p:spPr>
        <p:txBody>
          <a:bodyPr/>
          <a:lstStyle/>
          <a:p>
            <a:r>
              <a:rPr lang="it-IT"/>
              <a:t>O.C.</a:t>
            </a:r>
          </a:p>
        </p:txBody>
      </p:sp>
      <p:sp>
        <p:nvSpPr>
          <p:cNvPr id="46083" name="Rectangle 6"/>
          <p:cNvSpPr>
            <a:spLocks noGrp="1" noChangeArrowheads="1"/>
          </p:cNvSpPr>
          <p:nvPr>
            <p:ph type="ftr" sz="quarter" idx="4"/>
          </p:nvPr>
        </p:nvSpPr>
        <p:spPr>
          <a:noFill/>
        </p:spPr>
        <p:txBody>
          <a:bodyPr/>
          <a:lstStyle/>
          <a:p>
            <a:r>
              <a:rPr lang="it-IT"/>
              <a:t>O.C.</a:t>
            </a:r>
          </a:p>
        </p:txBody>
      </p:sp>
      <p:sp>
        <p:nvSpPr>
          <p:cNvPr id="46084" name="Rectangle 7"/>
          <p:cNvSpPr>
            <a:spLocks noGrp="1" noChangeArrowheads="1"/>
          </p:cNvSpPr>
          <p:nvPr>
            <p:ph type="sldNum" sz="quarter" idx="5"/>
          </p:nvPr>
        </p:nvSpPr>
        <p:spPr>
          <a:noFill/>
        </p:spPr>
        <p:txBody>
          <a:bodyPr/>
          <a:lstStyle/>
          <a:p>
            <a:fld id="{382A1798-E29B-4CD2-84CF-A98869192BD2}" type="slidenum">
              <a:rPr lang="it-IT"/>
              <a:pPr/>
              <a:t>11</a:t>
            </a:fld>
            <a:endParaRPr lang="it-IT"/>
          </a:p>
        </p:txBody>
      </p:sp>
      <p:sp>
        <p:nvSpPr>
          <p:cNvPr id="46085" name="Rectangle 2"/>
          <p:cNvSpPr>
            <a:spLocks noGrp="1" noRot="1" noChangeAspect="1" noChangeArrowheads="1" noTextEdit="1"/>
          </p:cNvSpPr>
          <p:nvPr>
            <p:ph type="sldImg"/>
          </p:nvPr>
        </p:nvSpPr>
        <p:spPr>
          <a:ln/>
        </p:spPr>
      </p:sp>
      <p:sp>
        <p:nvSpPr>
          <p:cNvPr id="46086"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it-IT"/>
              <a:t>O.C.</a:t>
            </a:r>
          </a:p>
        </p:txBody>
      </p:sp>
      <p:sp>
        <p:nvSpPr>
          <p:cNvPr id="47107" name="Rectangle 6"/>
          <p:cNvSpPr>
            <a:spLocks noGrp="1" noChangeArrowheads="1"/>
          </p:cNvSpPr>
          <p:nvPr>
            <p:ph type="ftr" sz="quarter" idx="4"/>
          </p:nvPr>
        </p:nvSpPr>
        <p:spPr>
          <a:noFill/>
        </p:spPr>
        <p:txBody>
          <a:bodyPr/>
          <a:lstStyle/>
          <a:p>
            <a:r>
              <a:rPr lang="it-IT"/>
              <a:t>O.C.</a:t>
            </a:r>
          </a:p>
        </p:txBody>
      </p:sp>
      <p:sp>
        <p:nvSpPr>
          <p:cNvPr id="47108" name="Rectangle 7"/>
          <p:cNvSpPr>
            <a:spLocks noGrp="1" noChangeArrowheads="1"/>
          </p:cNvSpPr>
          <p:nvPr>
            <p:ph type="sldNum" sz="quarter" idx="5"/>
          </p:nvPr>
        </p:nvSpPr>
        <p:spPr>
          <a:noFill/>
        </p:spPr>
        <p:txBody>
          <a:bodyPr/>
          <a:lstStyle/>
          <a:p>
            <a:fld id="{5B9EE7D2-3EE5-4B81-A15E-2DD8F855BD6B}" type="slidenum">
              <a:rPr lang="it-IT"/>
              <a:pPr/>
              <a:t>12</a:t>
            </a:fld>
            <a:endParaRPr lang="it-IT"/>
          </a:p>
        </p:txBody>
      </p:sp>
      <p:sp>
        <p:nvSpPr>
          <p:cNvPr id="47109" name="Rectangle 2"/>
          <p:cNvSpPr>
            <a:spLocks noGrp="1" noRot="1" noChangeAspect="1" noChangeArrowheads="1" noTextEdit="1"/>
          </p:cNvSpPr>
          <p:nvPr>
            <p:ph type="sldImg"/>
          </p:nvPr>
        </p:nvSpPr>
        <p:spPr>
          <a:ln/>
        </p:spPr>
      </p:sp>
      <p:sp>
        <p:nvSpPr>
          <p:cNvPr id="47110"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it-IT"/>
              <a:t>O.C.</a:t>
            </a:r>
          </a:p>
        </p:txBody>
      </p:sp>
      <p:sp>
        <p:nvSpPr>
          <p:cNvPr id="48131" name="Rectangle 6"/>
          <p:cNvSpPr>
            <a:spLocks noGrp="1" noChangeArrowheads="1"/>
          </p:cNvSpPr>
          <p:nvPr>
            <p:ph type="ftr" sz="quarter" idx="4"/>
          </p:nvPr>
        </p:nvSpPr>
        <p:spPr>
          <a:noFill/>
        </p:spPr>
        <p:txBody>
          <a:bodyPr/>
          <a:lstStyle/>
          <a:p>
            <a:r>
              <a:rPr lang="it-IT"/>
              <a:t>O.C.</a:t>
            </a:r>
          </a:p>
        </p:txBody>
      </p:sp>
      <p:sp>
        <p:nvSpPr>
          <p:cNvPr id="48132" name="Rectangle 7"/>
          <p:cNvSpPr>
            <a:spLocks noGrp="1" noChangeArrowheads="1"/>
          </p:cNvSpPr>
          <p:nvPr>
            <p:ph type="sldNum" sz="quarter" idx="5"/>
          </p:nvPr>
        </p:nvSpPr>
        <p:spPr>
          <a:noFill/>
        </p:spPr>
        <p:txBody>
          <a:bodyPr/>
          <a:lstStyle/>
          <a:p>
            <a:fld id="{582D49B8-C646-4D54-ADDC-60A977976856}" type="slidenum">
              <a:rPr lang="it-IT"/>
              <a:pPr/>
              <a:t>13</a:t>
            </a:fld>
            <a:endParaRPr lang="it-IT"/>
          </a:p>
        </p:txBody>
      </p:sp>
      <p:sp>
        <p:nvSpPr>
          <p:cNvPr id="48133" name="Rectangle 2"/>
          <p:cNvSpPr>
            <a:spLocks noGrp="1" noRot="1" noChangeAspect="1" noChangeArrowheads="1" noTextEdit="1"/>
          </p:cNvSpPr>
          <p:nvPr>
            <p:ph type="sldImg"/>
          </p:nvPr>
        </p:nvSpPr>
        <p:spPr>
          <a:ln/>
        </p:spPr>
      </p:sp>
      <p:sp>
        <p:nvSpPr>
          <p:cNvPr id="48134"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it-IT"/>
              <a:t>O.C.</a:t>
            </a:r>
          </a:p>
        </p:txBody>
      </p:sp>
      <p:sp>
        <p:nvSpPr>
          <p:cNvPr id="49155" name="Rectangle 6"/>
          <p:cNvSpPr>
            <a:spLocks noGrp="1" noChangeArrowheads="1"/>
          </p:cNvSpPr>
          <p:nvPr>
            <p:ph type="ftr" sz="quarter" idx="4"/>
          </p:nvPr>
        </p:nvSpPr>
        <p:spPr>
          <a:noFill/>
        </p:spPr>
        <p:txBody>
          <a:bodyPr/>
          <a:lstStyle/>
          <a:p>
            <a:r>
              <a:rPr lang="it-IT"/>
              <a:t>O.C.</a:t>
            </a:r>
          </a:p>
        </p:txBody>
      </p:sp>
      <p:sp>
        <p:nvSpPr>
          <p:cNvPr id="49156" name="Rectangle 7"/>
          <p:cNvSpPr>
            <a:spLocks noGrp="1" noChangeArrowheads="1"/>
          </p:cNvSpPr>
          <p:nvPr>
            <p:ph type="sldNum" sz="quarter" idx="5"/>
          </p:nvPr>
        </p:nvSpPr>
        <p:spPr>
          <a:noFill/>
        </p:spPr>
        <p:txBody>
          <a:bodyPr/>
          <a:lstStyle/>
          <a:p>
            <a:fld id="{8DF62586-09D0-4560-82FB-1352D582A0AE}" type="slidenum">
              <a:rPr lang="it-IT"/>
              <a:pPr/>
              <a:t>14</a:t>
            </a:fld>
            <a:endParaRPr lang="it-IT"/>
          </a:p>
        </p:txBody>
      </p:sp>
      <p:sp>
        <p:nvSpPr>
          <p:cNvPr id="49157" name="Rectangle 2"/>
          <p:cNvSpPr>
            <a:spLocks noGrp="1" noRot="1" noChangeAspect="1" noChangeArrowheads="1" noTextEdit="1"/>
          </p:cNvSpPr>
          <p:nvPr>
            <p:ph type="sldImg"/>
          </p:nvPr>
        </p:nvSpPr>
        <p:spPr>
          <a:ln/>
        </p:spPr>
      </p:sp>
      <p:sp>
        <p:nvSpPr>
          <p:cNvPr id="49158"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it-IT"/>
              <a:t>O.C.</a:t>
            </a:r>
          </a:p>
        </p:txBody>
      </p:sp>
      <p:sp>
        <p:nvSpPr>
          <p:cNvPr id="50179" name="Rectangle 6"/>
          <p:cNvSpPr>
            <a:spLocks noGrp="1" noChangeArrowheads="1"/>
          </p:cNvSpPr>
          <p:nvPr>
            <p:ph type="ftr" sz="quarter" idx="4"/>
          </p:nvPr>
        </p:nvSpPr>
        <p:spPr>
          <a:noFill/>
        </p:spPr>
        <p:txBody>
          <a:bodyPr/>
          <a:lstStyle/>
          <a:p>
            <a:r>
              <a:rPr lang="it-IT"/>
              <a:t>O.C.</a:t>
            </a:r>
          </a:p>
        </p:txBody>
      </p:sp>
      <p:sp>
        <p:nvSpPr>
          <p:cNvPr id="50180" name="Rectangle 7"/>
          <p:cNvSpPr>
            <a:spLocks noGrp="1" noChangeArrowheads="1"/>
          </p:cNvSpPr>
          <p:nvPr>
            <p:ph type="sldNum" sz="quarter" idx="5"/>
          </p:nvPr>
        </p:nvSpPr>
        <p:spPr>
          <a:noFill/>
        </p:spPr>
        <p:txBody>
          <a:bodyPr/>
          <a:lstStyle/>
          <a:p>
            <a:fld id="{05875269-5806-4B1F-9AE8-34A574935836}" type="slidenum">
              <a:rPr lang="it-IT"/>
              <a:pPr/>
              <a:t>15</a:t>
            </a:fld>
            <a:endParaRPr lang="it-IT"/>
          </a:p>
        </p:txBody>
      </p:sp>
      <p:sp>
        <p:nvSpPr>
          <p:cNvPr id="50181" name="Rectangle 2"/>
          <p:cNvSpPr>
            <a:spLocks noGrp="1" noRot="1" noChangeAspect="1" noChangeArrowheads="1" noTextEdit="1"/>
          </p:cNvSpPr>
          <p:nvPr>
            <p:ph type="sldImg"/>
          </p:nvPr>
        </p:nvSpPr>
        <p:spPr>
          <a:ln/>
        </p:spPr>
      </p:sp>
      <p:sp>
        <p:nvSpPr>
          <p:cNvPr id="50182"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it-IT"/>
              <a:t>O.C.</a:t>
            </a:r>
          </a:p>
        </p:txBody>
      </p:sp>
      <p:sp>
        <p:nvSpPr>
          <p:cNvPr id="51203" name="Rectangle 6"/>
          <p:cNvSpPr>
            <a:spLocks noGrp="1" noChangeArrowheads="1"/>
          </p:cNvSpPr>
          <p:nvPr>
            <p:ph type="ftr" sz="quarter" idx="4"/>
          </p:nvPr>
        </p:nvSpPr>
        <p:spPr>
          <a:noFill/>
        </p:spPr>
        <p:txBody>
          <a:bodyPr/>
          <a:lstStyle/>
          <a:p>
            <a:r>
              <a:rPr lang="it-IT"/>
              <a:t>O.C.</a:t>
            </a:r>
          </a:p>
        </p:txBody>
      </p:sp>
      <p:sp>
        <p:nvSpPr>
          <p:cNvPr id="51204" name="Rectangle 7"/>
          <p:cNvSpPr>
            <a:spLocks noGrp="1" noChangeArrowheads="1"/>
          </p:cNvSpPr>
          <p:nvPr>
            <p:ph type="sldNum" sz="quarter" idx="5"/>
          </p:nvPr>
        </p:nvSpPr>
        <p:spPr>
          <a:noFill/>
        </p:spPr>
        <p:txBody>
          <a:bodyPr/>
          <a:lstStyle/>
          <a:p>
            <a:fld id="{8D0EE7D9-FD50-49B5-A76A-F78E7EE4858F}" type="slidenum">
              <a:rPr lang="it-IT"/>
              <a:pPr/>
              <a:t>16</a:t>
            </a:fld>
            <a:endParaRPr lang="it-IT"/>
          </a:p>
        </p:txBody>
      </p:sp>
      <p:sp>
        <p:nvSpPr>
          <p:cNvPr id="51205" name="Rectangle 2"/>
          <p:cNvSpPr>
            <a:spLocks noGrp="1" noRot="1" noChangeAspect="1" noChangeArrowheads="1" noTextEdit="1"/>
          </p:cNvSpPr>
          <p:nvPr>
            <p:ph type="sldImg"/>
          </p:nvPr>
        </p:nvSpPr>
        <p:spPr>
          <a:ln/>
        </p:spPr>
      </p:sp>
      <p:sp>
        <p:nvSpPr>
          <p:cNvPr id="51206"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dt" sz="quarter" idx="1"/>
          </p:nvPr>
        </p:nvSpPr>
        <p:spPr>
          <a:noFill/>
        </p:spPr>
        <p:txBody>
          <a:bodyPr/>
          <a:lstStyle/>
          <a:p>
            <a:r>
              <a:rPr lang="it-IT"/>
              <a:t>O.C.</a:t>
            </a:r>
          </a:p>
        </p:txBody>
      </p:sp>
      <p:sp>
        <p:nvSpPr>
          <p:cNvPr id="52227" name="Rectangle 6"/>
          <p:cNvSpPr>
            <a:spLocks noGrp="1" noChangeArrowheads="1"/>
          </p:cNvSpPr>
          <p:nvPr>
            <p:ph type="ftr" sz="quarter" idx="4"/>
          </p:nvPr>
        </p:nvSpPr>
        <p:spPr>
          <a:noFill/>
        </p:spPr>
        <p:txBody>
          <a:bodyPr/>
          <a:lstStyle/>
          <a:p>
            <a:r>
              <a:rPr lang="it-IT"/>
              <a:t>O.C.</a:t>
            </a:r>
          </a:p>
        </p:txBody>
      </p:sp>
      <p:sp>
        <p:nvSpPr>
          <p:cNvPr id="52228" name="Rectangle 7"/>
          <p:cNvSpPr>
            <a:spLocks noGrp="1" noChangeArrowheads="1"/>
          </p:cNvSpPr>
          <p:nvPr>
            <p:ph type="sldNum" sz="quarter" idx="5"/>
          </p:nvPr>
        </p:nvSpPr>
        <p:spPr>
          <a:noFill/>
        </p:spPr>
        <p:txBody>
          <a:bodyPr/>
          <a:lstStyle/>
          <a:p>
            <a:fld id="{58DD23E1-CFE5-44DE-A651-27E34867737C}" type="slidenum">
              <a:rPr lang="it-IT"/>
              <a:pPr/>
              <a:t>17</a:t>
            </a:fld>
            <a:endParaRPr lang="it-IT"/>
          </a:p>
        </p:txBody>
      </p:sp>
      <p:sp>
        <p:nvSpPr>
          <p:cNvPr id="52229" name="Rectangle 2"/>
          <p:cNvSpPr>
            <a:spLocks noGrp="1" noRot="1" noChangeAspect="1" noChangeArrowheads="1" noTextEdit="1"/>
          </p:cNvSpPr>
          <p:nvPr>
            <p:ph type="sldImg"/>
          </p:nvPr>
        </p:nvSpPr>
        <p:spPr>
          <a:ln/>
        </p:spPr>
      </p:sp>
      <p:sp>
        <p:nvSpPr>
          <p:cNvPr id="52230"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it-IT"/>
              <a:t>O.C.</a:t>
            </a:r>
          </a:p>
        </p:txBody>
      </p:sp>
      <p:sp>
        <p:nvSpPr>
          <p:cNvPr id="53251" name="Rectangle 6"/>
          <p:cNvSpPr>
            <a:spLocks noGrp="1" noChangeArrowheads="1"/>
          </p:cNvSpPr>
          <p:nvPr>
            <p:ph type="ftr" sz="quarter" idx="4"/>
          </p:nvPr>
        </p:nvSpPr>
        <p:spPr>
          <a:noFill/>
        </p:spPr>
        <p:txBody>
          <a:bodyPr/>
          <a:lstStyle/>
          <a:p>
            <a:r>
              <a:rPr lang="it-IT"/>
              <a:t>O.C.</a:t>
            </a:r>
          </a:p>
        </p:txBody>
      </p:sp>
      <p:sp>
        <p:nvSpPr>
          <p:cNvPr id="53252" name="Rectangle 7"/>
          <p:cNvSpPr>
            <a:spLocks noGrp="1" noChangeArrowheads="1"/>
          </p:cNvSpPr>
          <p:nvPr>
            <p:ph type="sldNum" sz="quarter" idx="5"/>
          </p:nvPr>
        </p:nvSpPr>
        <p:spPr>
          <a:noFill/>
        </p:spPr>
        <p:txBody>
          <a:bodyPr/>
          <a:lstStyle/>
          <a:p>
            <a:fld id="{C26894EA-7AF7-4313-89E3-492B025DC1F7}" type="slidenum">
              <a:rPr lang="it-IT"/>
              <a:pPr/>
              <a:t>18</a:t>
            </a:fld>
            <a:endParaRPr lang="it-IT"/>
          </a:p>
        </p:txBody>
      </p:sp>
      <p:sp>
        <p:nvSpPr>
          <p:cNvPr id="53253" name="Rectangle 2"/>
          <p:cNvSpPr>
            <a:spLocks noGrp="1" noRot="1" noChangeAspect="1" noChangeArrowheads="1" noTextEdit="1"/>
          </p:cNvSpPr>
          <p:nvPr>
            <p:ph type="sldImg"/>
          </p:nvPr>
        </p:nvSpPr>
        <p:spPr>
          <a:ln/>
        </p:spPr>
      </p:sp>
      <p:sp>
        <p:nvSpPr>
          <p:cNvPr id="53254"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it-IT"/>
              <a:t>O.C.</a:t>
            </a:r>
          </a:p>
        </p:txBody>
      </p:sp>
      <p:sp>
        <p:nvSpPr>
          <p:cNvPr id="54275" name="Rectangle 6"/>
          <p:cNvSpPr>
            <a:spLocks noGrp="1" noChangeArrowheads="1"/>
          </p:cNvSpPr>
          <p:nvPr>
            <p:ph type="ftr" sz="quarter" idx="4"/>
          </p:nvPr>
        </p:nvSpPr>
        <p:spPr>
          <a:noFill/>
        </p:spPr>
        <p:txBody>
          <a:bodyPr/>
          <a:lstStyle/>
          <a:p>
            <a:r>
              <a:rPr lang="it-IT"/>
              <a:t>O.C.</a:t>
            </a:r>
          </a:p>
        </p:txBody>
      </p:sp>
      <p:sp>
        <p:nvSpPr>
          <p:cNvPr id="54276" name="Rectangle 7"/>
          <p:cNvSpPr>
            <a:spLocks noGrp="1" noChangeArrowheads="1"/>
          </p:cNvSpPr>
          <p:nvPr>
            <p:ph type="sldNum" sz="quarter" idx="5"/>
          </p:nvPr>
        </p:nvSpPr>
        <p:spPr>
          <a:noFill/>
        </p:spPr>
        <p:txBody>
          <a:bodyPr/>
          <a:lstStyle/>
          <a:p>
            <a:fld id="{960B7BD3-A21A-45D1-B1C2-2864BCA08C5C}" type="slidenum">
              <a:rPr lang="it-IT"/>
              <a:pPr/>
              <a:t>19</a:t>
            </a:fld>
            <a:endParaRPr lang="it-IT"/>
          </a:p>
        </p:txBody>
      </p:sp>
      <p:sp>
        <p:nvSpPr>
          <p:cNvPr id="54277" name="Rectangle 2"/>
          <p:cNvSpPr>
            <a:spLocks noGrp="1" noRot="1" noChangeAspect="1" noChangeArrowheads="1" noTextEdit="1"/>
          </p:cNvSpPr>
          <p:nvPr>
            <p:ph type="sldImg"/>
          </p:nvPr>
        </p:nvSpPr>
        <p:spPr>
          <a:ln/>
        </p:spPr>
      </p:sp>
      <p:sp>
        <p:nvSpPr>
          <p:cNvPr id="54278"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dt" sz="quarter" idx="1"/>
          </p:nvPr>
        </p:nvSpPr>
        <p:spPr>
          <a:noFill/>
        </p:spPr>
        <p:txBody>
          <a:bodyPr/>
          <a:lstStyle/>
          <a:p>
            <a:r>
              <a:rPr lang="it-IT"/>
              <a:t>O.C.</a:t>
            </a:r>
          </a:p>
        </p:txBody>
      </p:sp>
      <p:sp>
        <p:nvSpPr>
          <p:cNvPr id="36867" name="Rectangle 6"/>
          <p:cNvSpPr>
            <a:spLocks noGrp="1" noChangeArrowheads="1"/>
          </p:cNvSpPr>
          <p:nvPr>
            <p:ph type="ftr" sz="quarter" idx="4"/>
          </p:nvPr>
        </p:nvSpPr>
        <p:spPr>
          <a:noFill/>
        </p:spPr>
        <p:txBody>
          <a:bodyPr/>
          <a:lstStyle/>
          <a:p>
            <a:r>
              <a:rPr lang="it-IT"/>
              <a:t>O.C.</a:t>
            </a:r>
          </a:p>
        </p:txBody>
      </p:sp>
      <p:sp>
        <p:nvSpPr>
          <p:cNvPr id="36868" name="Rectangle 7"/>
          <p:cNvSpPr>
            <a:spLocks noGrp="1" noChangeArrowheads="1"/>
          </p:cNvSpPr>
          <p:nvPr>
            <p:ph type="sldNum" sz="quarter" idx="5"/>
          </p:nvPr>
        </p:nvSpPr>
        <p:spPr>
          <a:noFill/>
        </p:spPr>
        <p:txBody>
          <a:bodyPr/>
          <a:lstStyle/>
          <a:p>
            <a:fld id="{D4BE5FD7-E91B-4ABE-818D-71F2A0456A63}" type="slidenum">
              <a:rPr lang="it-IT"/>
              <a:pPr/>
              <a:t>2</a:t>
            </a:fld>
            <a:endParaRPr lang="it-IT"/>
          </a:p>
        </p:txBody>
      </p:sp>
      <p:sp>
        <p:nvSpPr>
          <p:cNvPr id="36869" name="Rectangle 2"/>
          <p:cNvSpPr>
            <a:spLocks noGrp="1" noRot="1" noChangeAspect="1" noChangeArrowheads="1" noTextEdit="1"/>
          </p:cNvSpPr>
          <p:nvPr>
            <p:ph type="sldImg"/>
          </p:nvPr>
        </p:nvSpPr>
        <p:spPr>
          <a:ln/>
        </p:spPr>
      </p:sp>
      <p:sp>
        <p:nvSpPr>
          <p:cNvPr id="36870"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it-IT"/>
              <a:t>O.C.</a:t>
            </a:r>
          </a:p>
        </p:txBody>
      </p:sp>
      <p:sp>
        <p:nvSpPr>
          <p:cNvPr id="55299" name="Rectangle 6"/>
          <p:cNvSpPr>
            <a:spLocks noGrp="1" noChangeArrowheads="1"/>
          </p:cNvSpPr>
          <p:nvPr>
            <p:ph type="ftr" sz="quarter" idx="4"/>
          </p:nvPr>
        </p:nvSpPr>
        <p:spPr>
          <a:noFill/>
        </p:spPr>
        <p:txBody>
          <a:bodyPr/>
          <a:lstStyle/>
          <a:p>
            <a:r>
              <a:rPr lang="it-IT"/>
              <a:t>O.C.</a:t>
            </a:r>
          </a:p>
        </p:txBody>
      </p:sp>
      <p:sp>
        <p:nvSpPr>
          <p:cNvPr id="55300" name="Rectangle 7"/>
          <p:cNvSpPr>
            <a:spLocks noGrp="1" noChangeArrowheads="1"/>
          </p:cNvSpPr>
          <p:nvPr>
            <p:ph type="sldNum" sz="quarter" idx="5"/>
          </p:nvPr>
        </p:nvSpPr>
        <p:spPr>
          <a:noFill/>
        </p:spPr>
        <p:txBody>
          <a:bodyPr/>
          <a:lstStyle/>
          <a:p>
            <a:fld id="{3C769630-0D08-4E80-B21E-2A42A988053D}" type="slidenum">
              <a:rPr lang="it-IT"/>
              <a:pPr/>
              <a:t>20</a:t>
            </a:fld>
            <a:endParaRPr lang="it-IT"/>
          </a:p>
        </p:txBody>
      </p:sp>
      <p:sp>
        <p:nvSpPr>
          <p:cNvPr id="55301" name="Rectangle 2"/>
          <p:cNvSpPr>
            <a:spLocks noGrp="1" noRot="1" noChangeAspect="1" noChangeArrowheads="1" noTextEdit="1"/>
          </p:cNvSpPr>
          <p:nvPr>
            <p:ph type="sldImg"/>
          </p:nvPr>
        </p:nvSpPr>
        <p:spPr>
          <a:ln/>
        </p:spPr>
      </p:sp>
      <p:sp>
        <p:nvSpPr>
          <p:cNvPr id="55302"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it-IT"/>
              <a:t>O.C.</a:t>
            </a:r>
          </a:p>
        </p:txBody>
      </p:sp>
      <p:sp>
        <p:nvSpPr>
          <p:cNvPr id="56323" name="Rectangle 6"/>
          <p:cNvSpPr>
            <a:spLocks noGrp="1" noChangeArrowheads="1"/>
          </p:cNvSpPr>
          <p:nvPr>
            <p:ph type="ftr" sz="quarter" idx="4"/>
          </p:nvPr>
        </p:nvSpPr>
        <p:spPr>
          <a:noFill/>
        </p:spPr>
        <p:txBody>
          <a:bodyPr/>
          <a:lstStyle/>
          <a:p>
            <a:r>
              <a:rPr lang="it-IT"/>
              <a:t>O.C.</a:t>
            </a:r>
          </a:p>
        </p:txBody>
      </p:sp>
      <p:sp>
        <p:nvSpPr>
          <p:cNvPr id="56324" name="Rectangle 7"/>
          <p:cNvSpPr>
            <a:spLocks noGrp="1" noChangeArrowheads="1"/>
          </p:cNvSpPr>
          <p:nvPr>
            <p:ph type="sldNum" sz="quarter" idx="5"/>
          </p:nvPr>
        </p:nvSpPr>
        <p:spPr>
          <a:noFill/>
        </p:spPr>
        <p:txBody>
          <a:bodyPr/>
          <a:lstStyle/>
          <a:p>
            <a:fld id="{9DE12B41-93E9-4ACE-A741-FA6C7344BC84}" type="slidenum">
              <a:rPr lang="it-IT"/>
              <a:pPr/>
              <a:t>21</a:t>
            </a:fld>
            <a:endParaRPr lang="it-IT"/>
          </a:p>
        </p:txBody>
      </p:sp>
      <p:sp>
        <p:nvSpPr>
          <p:cNvPr id="56325" name="Rectangle 2"/>
          <p:cNvSpPr>
            <a:spLocks noGrp="1" noRot="1" noChangeAspect="1" noChangeArrowheads="1" noTextEdit="1"/>
          </p:cNvSpPr>
          <p:nvPr>
            <p:ph type="sldImg"/>
          </p:nvPr>
        </p:nvSpPr>
        <p:spPr>
          <a:ln/>
        </p:spPr>
      </p:sp>
      <p:sp>
        <p:nvSpPr>
          <p:cNvPr id="56326"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it-IT"/>
              <a:t>O.C.</a:t>
            </a:r>
          </a:p>
        </p:txBody>
      </p:sp>
      <p:sp>
        <p:nvSpPr>
          <p:cNvPr id="57347" name="Rectangle 6"/>
          <p:cNvSpPr>
            <a:spLocks noGrp="1" noChangeArrowheads="1"/>
          </p:cNvSpPr>
          <p:nvPr>
            <p:ph type="ftr" sz="quarter" idx="4"/>
          </p:nvPr>
        </p:nvSpPr>
        <p:spPr>
          <a:noFill/>
        </p:spPr>
        <p:txBody>
          <a:bodyPr/>
          <a:lstStyle/>
          <a:p>
            <a:r>
              <a:rPr lang="it-IT"/>
              <a:t>O.C.</a:t>
            </a:r>
          </a:p>
        </p:txBody>
      </p:sp>
      <p:sp>
        <p:nvSpPr>
          <p:cNvPr id="57348" name="Rectangle 7"/>
          <p:cNvSpPr>
            <a:spLocks noGrp="1" noChangeArrowheads="1"/>
          </p:cNvSpPr>
          <p:nvPr>
            <p:ph type="sldNum" sz="quarter" idx="5"/>
          </p:nvPr>
        </p:nvSpPr>
        <p:spPr>
          <a:noFill/>
        </p:spPr>
        <p:txBody>
          <a:bodyPr/>
          <a:lstStyle/>
          <a:p>
            <a:fld id="{10BCF6D0-308E-4797-878A-70C4D4272578}" type="slidenum">
              <a:rPr lang="it-IT"/>
              <a:pPr/>
              <a:t>22</a:t>
            </a:fld>
            <a:endParaRPr lang="it-IT"/>
          </a:p>
        </p:txBody>
      </p:sp>
      <p:sp>
        <p:nvSpPr>
          <p:cNvPr id="57349" name="Rectangle 2"/>
          <p:cNvSpPr>
            <a:spLocks noGrp="1" noRot="1" noChangeAspect="1" noChangeArrowheads="1" noTextEdit="1"/>
          </p:cNvSpPr>
          <p:nvPr>
            <p:ph type="sldImg"/>
          </p:nvPr>
        </p:nvSpPr>
        <p:spPr>
          <a:ln/>
        </p:spPr>
      </p:sp>
      <p:sp>
        <p:nvSpPr>
          <p:cNvPr id="57350"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dt" sz="quarter" idx="1"/>
          </p:nvPr>
        </p:nvSpPr>
        <p:spPr>
          <a:noFill/>
        </p:spPr>
        <p:txBody>
          <a:bodyPr/>
          <a:lstStyle/>
          <a:p>
            <a:r>
              <a:rPr lang="it-IT"/>
              <a:t>O.C.</a:t>
            </a:r>
          </a:p>
        </p:txBody>
      </p:sp>
      <p:sp>
        <p:nvSpPr>
          <p:cNvPr id="58371" name="Rectangle 6"/>
          <p:cNvSpPr>
            <a:spLocks noGrp="1" noChangeArrowheads="1"/>
          </p:cNvSpPr>
          <p:nvPr>
            <p:ph type="ftr" sz="quarter" idx="4"/>
          </p:nvPr>
        </p:nvSpPr>
        <p:spPr>
          <a:noFill/>
        </p:spPr>
        <p:txBody>
          <a:bodyPr/>
          <a:lstStyle/>
          <a:p>
            <a:r>
              <a:rPr lang="it-IT"/>
              <a:t>O.C.</a:t>
            </a:r>
          </a:p>
        </p:txBody>
      </p:sp>
      <p:sp>
        <p:nvSpPr>
          <p:cNvPr id="58372" name="Rectangle 7"/>
          <p:cNvSpPr>
            <a:spLocks noGrp="1" noChangeArrowheads="1"/>
          </p:cNvSpPr>
          <p:nvPr>
            <p:ph type="sldNum" sz="quarter" idx="5"/>
          </p:nvPr>
        </p:nvSpPr>
        <p:spPr>
          <a:noFill/>
        </p:spPr>
        <p:txBody>
          <a:bodyPr/>
          <a:lstStyle/>
          <a:p>
            <a:fld id="{EF225517-9F15-41B8-A110-12205B19D39C}" type="slidenum">
              <a:rPr lang="it-IT"/>
              <a:pPr/>
              <a:t>23</a:t>
            </a:fld>
            <a:endParaRPr lang="it-IT"/>
          </a:p>
        </p:txBody>
      </p:sp>
      <p:sp>
        <p:nvSpPr>
          <p:cNvPr id="58373" name="Rectangle 2"/>
          <p:cNvSpPr>
            <a:spLocks noGrp="1" noRot="1" noChangeAspect="1" noChangeArrowheads="1" noTextEdit="1"/>
          </p:cNvSpPr>
          <p:nvPr>
            <p:ph type="sldImg"/>
          </p:nvPr>
        </p:nvSpPr>
        <p:spPr>
          <a:ln/>
        </p:spPr>
      </p:sp>
      <p:sp>
        <p:nvSpPr>
          <p:cNvPr id="58374"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it-IT"/>
              <a:t>O.C.</a:t>
            </a:r>
          </a:p>
        </p:txBody>
      </p:sp>
      <p:sp>
        <p:nvSpPr>
          <p:cNvPr id="59395" name="Rectangle 6"/>
          <p:cNvSpPr>
            <a:spLocks noGrp="1" noChangeArrowheads="1"/>
          </p:cNvSpPr>
          <p:nvPr>
            <p:ph type="ftr" sz="quarter" idx="4"/>
          </p:nvPr>
        </p:nvSpPr>
        <p:spPr>
          <a:noFill/>
        </p:spPr>
        <p:txBody>
          <a:bodyPr/>
          <a:lstStyle/>
          <a:p>
            <a:r>
              <a:rPr lang="it-IT"/>
              <a:t>O.C.</a:t>
            </a:r>
          </a:p>
        </p:txBody>
      </p:sp>
      <p:sp>
        <p:nvSpPr>
          <p:cNvPr id="59396" name="Rectangle 7"/>
          <p:cNvSpPr>
            <a:spLocks noGrp="1" noChangeArrowheads="1"/>
          </p:cNvSpPr>
          <p:nvPr>
            <p:ph type="sldNum" sz="quarter" idx="5"/>
          </p:nvPr>
        </p:nvSpPr>
        <p:spPr>
          <a:noFill/>
        </p:spPr>
        <p:txBody>
          <a:bodyPr/>
          <a:lstStyle/>
          <a:p>
            <a:fld id="{979921BD-16F6-4C66-85D8-C4A3899AAE65}" type="slidenum">
              <a:rPr lang="it-IT"/>
              <a:pPr/>
              <a:t>24</a:t>
            </a:fld>
            <a:endParaRPr lang="it-IT"/>
          </a:p>
        </p:txBody>
      </p:sp>
      <p:sp>
        <p:nvSpPr>
          <p:cNvPr id="59397" name="Rectangle 2"/>
          <p:cNvSpPr>
            <a:spLocks noGrp="1" noRot="1" noChangeAspect="1" noChangeArrowheads="1" noTextEdit="1"/>
          </p:cNvSpPr>
          <p:nvPr>
            <p:ph type="sldImg"/>
          </p:nvPr>
        </p:nvSpPr>
        <p:spPr>
          <a:ln/>
        </p:spPr>
      </p:sp>
      <p:sp>
        <p:nvSpPr>
          <p:cNvPr id="59398"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it-IT"/>
              <a:t>O.C.</a:t>
            </a:r>
          </a:p>
        </p:txBody>
      </p:sp>
      <p:sp>
        <p:nvSpPr>
          <p:cNvPr id="60419" name="Rectangle 6"/>
          <p:cNvSpPr>
            <a:spLocks noGrp="1" noChangeArrowheads="1"/>
          </p:cNvSpPr>
          <p:nvPr>
            <p:ph type="ftr" sz="quarter" idx="4"/>
          </p:nvPr>
        </p:nvSpPr>
        <p:spPr>
          <a:noFill/>
        </p:spPr>
        <p:txBody>
          <a:bodyPr/>
          <a:lstStyle/>
          <a:p>
            <a:r>
              <a:rPr lang="it-IT"/>
              <a:t>O.C.</a:t>
            </a:r>
          </a:p>
        </p:txBody>
      </p:sp>
      <p:sp>
        <p:nvSpPr>
          <p:cNvPr id="60420" name="Rectangle 7"/>
          <p:cNvSpPr>
            <a:spLocks noGrp="1" noChangeArrowheads="1"/>
          </p:cNvSpPr>
          <p:nvPr>
            <p:ph type="sldNum" sz="quarter" idx="5"/>
          </p:nvPr>
        </p:nvSpPr>
        <p:spPr>
          <a:noFill/>
        </p:spPr>
        <p:txBody>
          <a:bodyPr/>
          <a:lstStyle/>
          <a:p>
            <a:fld id="{C5DDF3EF-42E9-4C3B-B491-B04F1697149F}" type="slidenum">
              <a:rPr lang="it-IT"/>
              <a:pPr/>
              <a:t>25</a:t>
            </a:fld>
            <a:endParaRPr lang="it-IT"/>
          </a:p>
        </p:txBody>
      </p:sp>
      <p:sp>
        <p:nvSpPr>
          <p:cNvPr id="60421" name="Rectangle 2"/>
          <p:cNvSpPr>
            <a:spLocks noGrp="1" noRot="1" noChangeAspect="1" noChangeArrowheads="1" noTextEdit="1"/>
          </p:cNvSpPr>
          <p:nvPr>
            <p:ph type="sldImg"/>
          </p:nvPr>
        </p:nvSpPr>
        <p:spPr>
          <a:ln/>
        </p:spPr>
      </p:sp>
      <p:sp>
        <p:nvSpPr>
          <p:cNvPr id="60422"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p:spPr>
        <p:txBody>
          <a:bodyPr/>
          <a:lstStyle/>
          <a:p>
            <a:r>
              <a:rPr lang="it-IT"/>
              <a:t>O.C.</a:t>
            </a:r>
          </a:p>
        </p:txBody>
      </p:sp>
      <p:sp>
        <p:nvSpPr>
          <p:cNvPr id="61443" name="Rectangle 6"/>
          <p:cNvSpPr>
            <a:spLocks noGrp="1" noChangeArrowheads="1"/>
          </p:cNvSpPr>
          <p:nvPr>
            <p:ph type="ftr" sz="quarter" idx="4"/>
          </p:nvPr>
        </p:nvSpPr>
        <p:spPr>
          <a:noFill/>
        </p:spPr>
        <p:txBody>
          <a:bodyPr/>
          <a:lstStyle/>
          <a:p>
            <a:r>
              <a:rPr lang="it-IT"/>
              <a:t>O.C.</a:t>
            </a:r>
          </a:p>
        </p:txBody>
      </p:sp>
      <p:sp>
        <p:nvSpPr>
          <p:cNvPr id="61444" name="Rectangle 7"/>
          <p:cNvSpPr>
            <a:spLocks noGrp="1" noChangeArrowheads="1"/>
          </p:cNvSpPr>
          <p:nvPr>
            <p:ph type="sldNum" sz="quarter" idx="5"/>
          </p:nvPr>
        </p:nvSpPr>
        <p:spPr>
          <a:noFill/>
        </p:spPr>
        <p:txBody>
          <a:bodyPr/>
          <a:lstStyle/>
          <a:p>
            <a:fld id="{80516F08-9D0E-4ABC-A283-DFF57252AB05}" type="slidenum">
              <a:rPr lang="it-IT"/>
              <a:pPr/>
              <a:t>26</a:t>
            </a:fld>
            <a:endParaRPr lang="it-IT"/>
          </a:p>
        </p:txBody>
      </p:sp>
      <p:sp>
        <p:nvSpPr>
          <p:cNvPr id="61445" name="Rectangle 2"/>
          <p:cNvSpPr>
            <a:spLocks noGrp="1" noRot="1" noChangeAspect="1" noChangeArrowheads="1" noTextEdit="1"/>
          </p:cNvSpPr>
          <p:nvPr>
            <p:ph type="sldImg"/>
          </p:nvPr>
        </p:nvSpPr>
        <p:spPr>
          <a:ln/>
        </p:spPr>
      </p:sp>
      <p:sp>
        <p:nvSpPr>
          <p:cNvPr id="61446"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dt" sz="quarter" idx="1"/>
          </p:nvPr>
        </p:nvSpPr>
        <p:spPr>
          <a:noFill/>
        </p:spPr>
        <p:txBody>
          <a:bodyPr/>
          <a:lstStyle/>
          <a:p>
            <a:r>
              <a:rPr lang="it-IT"/>
              <a:t>O.C.</a:t>
            </a:r>
          </a:p>
        </p:txBody>
      </p:sp>
      <p:sp>
        <p:nvSpPr>
          <p:cNvPr id="62467" name="Rectangle 6"/>
          <p:cNvSpPr>
            <a:spLocks noGrp="1" noChangeArrowheads="1"/>
          </p:cNvSpPr>
          <p:nvPr>
            <p:ph type="ftr" sz="quarter" idx="4"/>
          </p:nvPr>
        </p:nvSpPr>
        <p:spPr>
          <a:noFill/>
        </p:spPr>
        <p:txBody>
          <a:bodyPr/>
          <a:lstStyle/>
          <a:p>
            <a:r>
              <a:rPr lang="it-IT"/>
              <a:t>O.C.</a:t>
            </a:r>
          </a:p>
        </p:txBody>
      </p:sp>
      <p:sp>
        <p:nvSpPr>
          <p:cNvPr id="62468" name="Rectangle 7"/>
          <p:cNvSpPr>
            <a:spLocks noGrp="1" noChangeArrowheads="1"/>
          </p:cNvSpPr>
          <p:nvPr>
            <p:ph type="sldNum" sz="quarter" idx="5"/>
          </p:nvPr>
        </p:nvSpPr>
        <p:spPr>
          <a:noFill/>
        </p:spPr>
        <p:txBody>
          <a:bodyPr/>
          <a:lstStyle/>
          <a:p>
            <a:fld id="{041DC45C-3F28-4663-838D-12EA1F248CB8}" type="slidenum">
              <a:rPr lang="it-IT"/>
              <a:pPr/>
              <a:t>27</a:t>
            </a:fld>
            <a:endParaRPr lang="it-IT"/>
          </a:p>
        </p:txBody>
      </p:sp>
      <p:sp>
        <p:nvSpPr>
          <p:cNvPr id="62469" name="Rectangle 2"/>
          <p:cNvSpPr>
            <a:spLocks noGrp="1" noRot="1" noChangeAspect="1" noChangeArrowheads="1" noTextEdit="1"/>
          </p:cNvSpPr>
          <p:nvPr>
            <p:ph type="sldImg"/>
          </p:nvPr>
        </p:nvSpPr>
        <p:spPr>
          <a:ln/>
        </p:spPr>
      </p:sp>
      <p:sp>
        <p:nvSpPr>
          <p:cNvPr id="62470"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dt" sz="quarter" idx="1"/>
          </p:nvPr>
        </p:nvSpPr>
        <p:spPr>
          <a:noFill/>
        </p:spPr>
        <p:txBody>
          <a:bodyPr/>
          <a:lstStyle/>
          <a:p>
            <a:r>
              <a:rPr lang="it-IT"/>
              <a:t>O.C.</a:t>
            </a:r>
          </a:p>
        </p:txBody>
      </p:sp>
      <p:sp>
        <p:nvSpPr>
          <p:cNvPr id="63491" name="Rectangle 6"/>
          <p:cNvSpPr>
            <a:spLocks noGrp="1" noChangeArrowheads="1"/>
          </p:cNvSpPr>
          <p:nvPr>
            <p:ph type="ftr" sz="quarter" idx="4"/>
          </p:nvPr>
        </p:nvSpPr>
        <p:spPr>
          <a:noFill/>
        </p:spPr>
        <p:txBody>
          <a:bodyPr/>
          <a:lstStyle/>
          <a:p>
            <a:r>
              <a:rPr lang="it-IT"/>
              <a:t>O.C.</a:t>
            </a:r>
          </a:p>
        </p:txBody>
      </p:sp>
      <p:sp>
        <p:nvSpPr>
          <p:cNvPr id="63492" name="Rectangle 7"/>
          <p:cNvSpPr>
            <a:spLocks noGrp="1" noChangeArrowheads="1"/>
          </p:cNvSpPr>
          <p:nvPr>
            <p:ph type="sldNum" sz="quarter" idx="5"/>
          </p:nvPr>
        </p:nvSpPr>
        <p:spPr>
          <a:noFill/>
        </p:spPr>
        <p:txBody>
          <a:bodyPr/>
          <a:lstStyle/>
          <a:p>
            <a:fld id="{EEEAE2F4-C694-4B11-BEE2-A5AC5CC5C99D}" type="slidenum">
              <a:rPr lang="it-IT"/>
              <a:pPr/>
              <a:t>28</a:t>
            </a:fld>
            <a:endParaRPr lang="it-IT"/>
          </a:p>
        </p:txBody>
      </p:sp>
      <p:sp>
        <p:nvSpPr>
          <p:cNvPr id="63493" name="Rectangle 2"/>
          <p:cNvSpPr>
            <a:spLocks noGrp="1" noRot="1" noChangeAspect="1" noChangeArrowheads="1" noTextEdit="1"/>
          </p:cNvSpPr>
          <p:nvPr>
            <p:ph type="sldImg"/>
          </p:nvPr>
        </p:nvSpPr>
        <p:spPr>
          <a:ln/>
        </p:spPr>
      </p:sp>
      <p:sp>
        <p:nvSpPr>
          <p:cNvPr id="63494"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dt" sz="quarter" idx="1"/>
          </p:nvPr>
        </p:nvSpPr>
        <p:spPr>
          <a:noFill/>
        </p:spPr>
        <p:txBody>
          <a:bodyPr/>
          <a:lstStyle/>
          <a:p>
            <a:r>
              <a:rPr lang="it-IT"/>
              <a:t>O.C.</a:t>
            </a:r>
          </a:p>
        </p:txBody>
      </p:sp>
      <p:sp>
        <p:nvSpPr>
          <p:cNvPr id="64515" name="Rectangle 6"/>
          <p:cNvSpPr>
            <a:spLocks noGrp="1" noChangeArrowheads="1"/>
          </p:cNvSpPr>
          <p:nvPr>
            <p:ph type="ftr" sz="quarter" idx="4"/>
          </p:nvPr>
        </p:nvSpPr>
        <p:spPr>
          <a:noFill/>
        </p:spPr>
        <p:txBody>
          <a:bodyPr/>
          <a:lstStyle/>
          <a:p>
            <a:r>
              <a:rPr lang="it-IT"/>
              <a:t>O.C.</a:t>
            </a:r>
          </a:p>
        </p:txBody>
      </p:sp>
      <p:sp>
        <p:nvSpPr>
          <p:cNvPr id="64516" name="Rectangle 7"/>
          <p:cNvSpPr>
            <a:spLocks noGrp="1" noChangeArrowheads="1"/>
          </p:cNvSpPr>
          <p:nvPr>
            <p:ph type="sldNum" sz="quarter" idx="5"/>
          </p:nvPr>
        </p:nvSpPr>
        <p:spPr>
          <a:noFill/>
        </p:spPr>
        <p:txBody>
          <a:bodyPr/>
          <a:lstStyle/>
          <a:p>
            <a:fld id="{ECE6459D-4DC3-4A4C-8F37-AE06CD8860CC}" type="slidenum">
              <a:rPr lang="it-IT"/>
              <a:pPr/>
              <a:t>30</a:t>
            </a:fld>
            <a:endParaRPr lang="it-IT"/>
          </a:p>
        </p:txBody>
      </p:sp>
      <p:sp>
        <p:nvSpPr>
          <p:cNvPr id="64517" name="Rectangle 2"/>
          <p:cNvSpPr>
            <a:spLocks noGrp="1" noRot="1" noChangeAspect="1" noChangeArrowheads="1" noTextEdit="1"/>
          </p:cNvSpPr>
          <p:nvPr>
            <p:ph type="sldImg"/>
          </p:nvPr>
        </p:nvSpPr>
        <p:spPr>
          <a:ln/>
        </p:spPr>
      </p:sp>
      <p:sp>
        <p:nvSpPr>
          <p:cNvPr id="64518"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p>
            <a:r>
              <a:rPr lang="it-IT"/>
              <a:t>O.C.</a:t>
            </a:r>
          </a:p>
        </p:txBody>
      </p:sp>
      <p:sp>
        <p:nvSpPr>
          <p:cNvPr id="37891" name="Rectangle 6"/>
          <p:cNvSpPr>
            <a:spLocks noGrp="1" noChangeArrowheads="1"/>
          </p:cNvSpPr>
          <p:nvPr>
            <p:ph type="ftr" sz="quarter" idx="4"/>
          </p:nvPr>
        </p:nvSpPr>
        <p:spPr>
          <a:noFill/>
        </p:spPr>
        <p:txBody>
          <a:bodyPr/>
          <a:lstStyle/>
          <a:p>
            <a:r>
              <a:rPr lang="it-IT"/>
              <a:t>O.C.</a:t>
            </a:r>
          </a:p>
        </p:txBody>
      </p:sp>
      <p:sp>
        <p:nvSpPr>
          <p:cNvPr id="37892" name="Rectangle 7"/>
          <p:cNvSpPr>
            <a:spLocks noGrp="1" noChangeArrowheads="1"/>
          </p:cNvSpPr>
          <p:nvPr>
            <p:ph type="sldNum" sz="quarter" idx="5"/>
          </p:nvPr>
        </p:nvSpPr>
        <p:spPr>
          <a:noFill/>
        </p:spPr>
        <p:txBody>
          <a:bodyPr/>
          <a:lstStyle/>
          <a:p>
            <a:fld id="{AD553569-0298-404F-A2A3-262D3861DF1A}" type="slidenum">
              <a:rPr lang="it-IT"/>
              <a:pPr/>
              <a:t>3</a:t>
            </a:fld>
            <a:endParaRPr lang="it-IT"/>
          </a:p>
        </p:txBody>
      </p:sp>
      <p:sp>
        <p:nvSpPr>
          <p:cNvPr id="37893" name="Rectangle 2"/>
          <p:cNvSpPr>
            <a:spLocks noGrp="1" noRot="1" noChangeAspect="1" noChangeArrowheads="1" noTextEdit="1"/>
          </p:cNvSpPr>
          <p:nvPr>
            <p:ph type="sldImg"/>
          </p:nvPr>
        </p:nvSpPr>
        <p:spPr>
          <a:ln/>
        </p:spPr>
      </p:sp>
      <p:sp>
        <p:nvSpPr>
          <p:cNvPr id="37894"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dt" sz="quarter" idx="1"/>
          </p:nvPr>
        </p:nvSpPr>
        <p:spPr>
          <a:noFill/>
        </p:spPr>
        <p:txBody>
          <a:bodyPr/>
          <a:lstStyle/>
          <a:p>
            <a:r>
              <a:rPr lang="it-IT"/>
              <a:t>O.C.</a:t>
            </a:r>
          </a:p>
        </p:txBody>
      </p:sp>
      <p:sp>
        <p:nvSpPr>
          <p:cNvPr id="65539" name="Rectangle 6"/>
          <p:cNvSpPr>
            <a:spLocks noGrp="1" noChangeArrowheads="1"/>
          </p:cNvSpPr>
          <p:nvPr>
            <p:ph type="ftr" sz="quarter" idx="4"/>
          </p:nvPr>
        </p:nvSpPr>
        <p:spPr>
          <a:noFill/>
        </p:spPr>
        <p:txBody>
          <a:bodyPr/>
          <a:lstStyle/>
          <a:p>
            <a:r>
              <a:rPr lang="it-IT"/>
              <a:t>O.C.</a:t>
            </a:r>
          </a:p>
        </p:txBody>
      </p:sp>
      <p:sp>
        <p:nvSpPr>
          <p:cNvPr id="65540" name="Rectangle 7"/>
          <p:cNvSpPr>
            <a:spLocks noGrp="1" noChangeArrowheads="1"/>
          </p:cNvSpPr>
          <p:nvPr>
            <p:ph type="sldNum" sz="quarter" idx="5"/>
          </p:nvPr>
        </p:nvSpPr>
        <p:spPr>
          <a:noFill/>
        </p:spPr>
        <p:txBody>
          <a:bodyPr/>
          <a:lstStyle/>
          <a:p>
            <a:fld id="{3D96D519-371F-4806-87AC-1BFC0E7B7A3B}" type="slidenum">
              <a:rPr lang="it-IT"/>
              <a:pPr/>
              <a:t>31</a:t>
            </a:fld>
            <a:endParaRPr lang="it-IT"/>
          </a:p>
        </p:txBody>
      </p:sp>
      <p:sp>
        <p:nvSpPr>
          <p:cNvPr id="65541" name="Rectangle 2"/>
          <p:cNvSpPr>
            <a:spLocks noGrp="1" noRot="1" noChangeAspect="1" noChangeArrowheads="1" noTextEdit="1"/>
          </p:cNvSpPr>
          <p:nvPr>
            <p:ph type="sldImg"/>
          </p:nvPr>
        </p:nvSpPr>
        <p:spPr>
          <a:ln/>
        </p:spPr>
      </p:sp>
      <p:sp>
        <p:nvSpPr>
          <p:cNvPr id="65542"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r>
              <a:rPr lang="it-IT"/>
              <a:t>O.C.</a:t>
            </a:r>
          </a:p>
        </p:txBody>
      </p:sp>
      <p:sp>
        <p:nvSpPr>
          <p:cNvPr id="38915" name="Rectangle 6"/>
          <p:cNvSpPr>
            <a:spLocks noGrp="1" noChangeArrowheads="1"/>
          </p:cNvSpPr>
          <p:nvPr>
            <p:ph type="ftr" sz="quarter" idx="4"/>
          </p:nvPr>
        </p:nvSpPr>
        <p:spPr>
          <a:noFill/>
        </p:spPr>
        <p:txBody>
          <a:bodyPr/>
          <a:lstStyle/>
          <a:p>
            <a:r>
              <a:rPr lang="it-IT"/>
              <a:t>O.C.</a:t>
            </a:r>
          </a:p>
        </p:txBody>
      </p:sp>
      <p:sp>
        <p:nvSpPr>
          <p:cNvPr id="38916" name="Rectangle 7"/>
          <p:cNvSpPr>
            <a:spLocks noGrp="1" noChangeArrowheads="1"/>
          </p:cNvSpPr>
          <p:nvPr>
            <p:ph type="sldNum" sz="quarter" idx="5"/>
          </p:nvPr>
        </p:nvSpPr>
        <p:spPr>
          <a:noFill/>
        </p:spPr>
        <p:txBody>
          <a:bodyPr/>
          <a:lstStyle/>
          <a:p>
            <a:fld id="{732637EF-AB8E-40FA-BBB9-7DC6E9F52BB1}" type="slidenum">
              <a:rPr lang="it-IT"/>
              <a:pPr/>
              <a:t>4</a:t>
            </a:fld>
            <a:endParaRPr lang="it-IT"/>
          </a:p>
        </p:txBody>
      </p:sp>
      <p:sp>
        <p:nvSpPr>
          <p:cNvPr id="38917" name="Rectangle 2"/>
          <p:cNvSpPr>
            <a:spLocks noGrp="1" noRot="1" noChangeAspect="1" noChangeArrowheads="1" noTextEdit="1"/>
          </p:cNvSpPr>
          <p:nvPr>
            <p:ph type="sldImg"/>
          </p:nvPr>
        </p:nvSpPr>
        <p:spPr>
          <a:ln/>
        </p:spPr>
      </p:sp>
      <p:sp>
        <p:nvSpPr>
          <p:cNvPr id="38918"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dt" sz="quarter" idx="1"/>
          </p:nvPr>
        </p:nvSpPr>
        <p:spPr>
          <a:noFill/>
        </p:spPr>
        <p:txBody>
          <a:bodyPr/>
          <a:lstStyle/>
          <a:p>
            <a:r>
              <a:rPr lang="it-IT"/>
              <a:t>O.C.</a:t>
            </a:r>
          </a:p>
        </p:txBody>
      </p:sp>
      <p:sp>
        <p:nvSpPr>
          <p:cNvPr id="39939" name="Rectangle 6"/>
          <p:cNvSpPr>
            <a:spLocks noGrp="1" noChangeArrowheads="1"/>
          </p:cNvSpPr>
          <p:nvPr>
            <p:ph type="ftr" sz="quarter" idx="4"/>
          </p:nvPr>
        </p:nvSpPr>
        <p:spPr>
          <a:noFill/>
        </p:spPr>
        <p:txBody>
          <a:bodyPr/>
          <a:lstStyle/>
          <a:p>
            <a:r>
              <a:rPr lang="it-IT"/>
              <a:t>O.C.</a:t>
            </a:r>
          </a:p>
        </p:txBody>
      </p:sp>
      <p:sp>
        <p:nvSpPr>
          <p:cNvPr id="39940" name="Rectangle 7"/>
          <p:cNvSpPr>
            <a:spLocks noGrp="1" noChangeArrowheads="1"/>
          </p:cNvSpPr>
          <p:nvPr>
            <p:ph type="sldNum" sz="quarter" idx="5"/>
          </p:nvPr>
        </p:nvSpPr>
        <p:spPr>
          <a:noFill/>
        </p:spPr>
        <p:txBody>
          <a:bodyPr/>
          <a:lstStyle/>
          <a:p>
            <a:fld id="{1673F312-637C-4F4F-8F82-E0AD9C3189A5}" type="slidenum">
              <a:rPr lang="it-IT"/>
              <a:pPr/>
              <a:t>5</a:t>
            </a:fld>
            <a:endParaRPr lang="it-IT"/>
          </a:p>
        </p:txBody>
      </p:sp>
      <p:sp>
        <p:nvSpPr>
          <p:cNvPr id="39941" name="Rectangle 2"/>
          <p:cNvSpPr>
            <a:spLocks noGrp="1" noRot="1" noChangeAspect="1" noChangeArrowheads="1" noTextEdit="1"/>
          </p:cNvSpPr>
          <p:nvPr>
            <p:ph type="sldImg"/>
          </p:nvPr>
        </p:nvSpPr>
        <p:spPr>
          <a:ln/>
        </p:spPr>
      </p:sp>
      <p:sp>
        <p:nvSpPr>
          <p:cNvPr id="39942"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p:spPr>
        <p:txBody>
          <a:bodyPr/>
          <a:lstStyle/>
          <a:p>
            <a:r>
              <a:rPr lang="it-IT"/>
              <a:t>O.C.</a:t>
            </a:r>
          </a:p>
        </p:txBody>
      </p:sp>
      <p:sp>
        <p:nvSpPr>
          <p:cNvPr id="40963" name="Rectangle 6"/>
          <p:cNvSpPr>
            <a:spLocks noGrp="1" noChangeArrowheads="1"/>
          </p:cNvSpPr>
          <p:nvPr>
            <p:ph type="ftr" sz="quarter" idx="4"/>
          </p:nvPr>
        </p:nvSpPr>
        <p:spPr>
          <a:noFill/>
        </p:spPr>
        <p:txBody>
          <a:bodyPr/>
          <a:lstStyle/>
          <a:p>
            <a:r>
              <a:rPr lang="it-IT"/>
              <a:t>O.C.</a:t>
            </a:r>
          </a:p>
        </p:txBody>
      </p:sp>
      <p:sp>
        <p:nvSpPr>
          <p:cNvPr id="40964" name="Rectangle 7"/>
          <p:cNvSpPr>
            <a:spLocks noGrp="1" noChangeArrowheads="1"/>
          </p:cNvSpPr>
          <p:nvPr>
            <p:ph type="sldNum" sz="quarter" idx="5"/>
          </p:nvPr>
        </p:nvSpPr>
        <p:spPr>
          <a:noFill/>
        </p:spPr>
        <p:txBody>
          <a:bodyPr/>
          <a:lstStyle/>
          <a:p>
            <a:fld id="{81686ADB-FBE3-4386-8C8A-2894ADB555A9}" type="slidenum">
              <a:rPr lang="it-IT"/>
              <a:pPr/>
              <a:t>6</a:t>
            </a:fld>
            <a:endParaRPr lang="it-IT"/>
          </a:p>
        </p:txBody>
      </p:sp>
      <p:sp>
        <p:nvSpPr>
          <p:cNvPr id="40965" name="Rectangle 2"/>
          <p:cNvSpPr>
            <a:spLocks noGrp="1" noRot="1" noChangeAspect="1" noChangeArrowheads="1" noTextEdit="1"/>
          </p:cNvSpPr>
          <p:nvPr>
            <p:ph type="sldImg"/>
          </p:nvPr>
        </p:nvSpPr>
        <p:spPr>
          <a:ln/>
        </p:spPr>
      </p:sp>
      <p:sp>
        <p:nvSpPr>
          <p:cNvPr id="40966"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dt" sz="quarter" idx="1"/>
          </p:nvPr>
        </p:nvSpPr>
        <p:spPr>
          <a:noFill/>
        </p:spPr>
        <p:txBody>
          <a:bodyPr/>
          <a:lstStyle/>
          <a:p>
            <a:r>
              <a:rPr lang="it-IT"/>
              <a:t>O.C.</a:t>
            </a:r>
          </a:p>
        </p:txBody>
      </p:sp>
      <p:sp>
        <p:nvSpPr>
          <p:cNvPr id="41987" name="Rectangle 6"/>
          <p:cNvSpPr>
            <a:spLocks noGrp="1" noChangeArrowheads="1"/>
          </p:cNvSpPr>
          <p:nvPr>
            <p:ph type="ftr" sz="quarter" idx="4"/>
          </p:nvPr>
        </p:nvSpPr>
        <p:spPr>
          <a:noFill/>
        </p:spPr>
        <p:txBody>
          <a:bodyPr/>
          <a:lstStyle/>
          <a:p>
            <a:r>
              <a:rPr lang="it-IT"/>
              <a:t>O.C.</a:t>
            </a:r>
          </a:p>
        </p:txBody>
      </p:sp>
      <p:sp>
        <p:nvSpPr>
          <p:cNvPr id="41988" name="Rectangle 7"/>
          <p:cNvSpPr>
            <a:spLocks noGrp="1" noChangeArrowheads="1"/>
          </p:cNvSpPr>
          <p:nvPr>
            <p:ph type="sldNum" sz="quarter" idx="5"/>
          </p:nvPr>
        </p:nvSpPr>
        <p:spPr>
          <a:noFill/>
        </p:spPr>
        <p:txBody>
          <a:bodyPr/>
          <a:lstStyle/>
          <a:p>
            <a:fld id="{76AF8EF1-F85A-4B61-BDA1-EF8D6922A858}" type="slidenum">
              <a:rPr lang="it-IT"/>
              <a:pPr/>
              <a:t>7</a:t>
            </a:fld>
            <a:endParaRPr lang="it-IT"/>
          </a:p>
        </p:txBody>
      </p:sp>
      <p:sp>
        <p:nvSpPr>
          <p:cNvPr id="41989" name="Rectangle 2"/>
          <p:cNvSpPr>
            <a:spLocks noGrp="1" noRot="1" noChangeAspect="1" noChangeArrowheads="1" noTextEdit="1"/>
          </p:cNvSpPr>
          <p:nvPr>
            <p:ph type="sldImg"/>
          </p:nvPr>
        </p:nvSpPr>
        <p:spPr>
          <a:ln/>
        </p:spPr>
      </p:sp>
      <p:sp>
        <p:nvSpPr>
          <p:cNvPr id="41990"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p:spPr>
        <p:txBody>
          <a:bodyPr/>
          <a:lstStyle/>
          <a:p>
            <a:r>
              <a:rPr lang="it-IT"/>
              <a:t>O.C.</a:t>
            </a:r>
          </a:p>
        </p:txBody>
      </p:sp>
      <p:sp>
        <p:nvSpPr>
          <p:cNvPr id="43011" name="Rectangle 6"/>
          <p:cNvSpPr>
            <a:spLocks noGrp="1" noChangeArrowheads="1"/>
          </p:cNvSpPr>
          <p:nvPr>
            <p:ph type="ftr" sz="quarter" idx="4"/>
          </p:nvPr>
        </p:nvSpPr>
        <p:spPr>
          <a:noFill/>
        </p:spPr>
        <p:txBody>
          <a:bodyPr/>
          <a:lstStyle/>
          <a:p>
            <a:r>
              <a:rPr lang="it-IT"/>
              <a:t>O.C.</a:t>
            </a:r>
          </a:p>
        </p:txBody>
      </p:sp>
      <p:sp>
        <p:nvSpPr>
          <p:cNvPr id="43012" name="Rectangle 7"/>
          <p:cNvSpPr>
            <a:spLocks noGrp="1" noChangeArrowheads="1"/>
          </p:cNvSpPr>
          <p:nvPr>
            <p:ph type="sldNum" sz="quarter" idx="5"/>
          </p:nvPr>
        </p:nvSpPr>
        <p:spPr>
          <a:noFill/>
        </p:spPr>
        <p:txBody>
          <a:bodyPr/>
          <a:lstStyle/>
          <a:p>
            <a:fld id="{839C1C66-BF57-48DB-A254-0AA063A425D2}" type="slidenum">
              <a:rPr lang="it-IT"/>
              <a:pPr/>
              <a:t>8</a:t>
            </a:fld>
            <a:endParaRPr lang="it-IT"/>
          </a:p>
        </p:txBody>
      </p:sp>
      <p:sp>
        <p:nvSpPr>
          <p:cNvPr id="43013" name="Rectangle 2"/>
          <p:cNvSpPr>
            <a:spLocks noGrp="1" noRot="1" noChangeAspect="1" noChangeArrowheads="1" noTextEdit="1"/>
          </p:cNvSpPr>
          <p:nvPr>
            <p:ph type="sldImg"/>
          </p:nvPr>
        </p:nvSpPr>
        <p:spPr>
          <a:ln/>
        </p:spPr>
      </p:sp>
      <p:sp>
        <p:nvSpPr>
          <p:cNvPr id="43014"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dt" sz="quarter" idx="1"/>
          </p:nvPr>
        </p:nvSpPr>
        <p:spPr>
          <a:noFill/>
        </p:spPr>
        <p:txBody>
          <a:bodyPr/>
          <a:lstStyle/>
          <a:p>
            <a:r>
              <a:rPr lang="it-IT"/>
              <a:t>O.C.</a:t>
            </a:r>
          </a:p>
        </p:txBody>
      </p:sp>
      <p:sp>
        <p:nvSpPr>
          <p:cNvPr id="44035" name="Rectangle 6"/>
          <p:cNvSpPr>
            <a:spLocks noGrp="1" noChangeArrowheads="1"/>
          </p:cNvSpPr>
          <p:nvPr>
            <p:ph type="ftr" sz="quarter" idx="4"/>
          </p:nvPr>
        </p:nvSpPr>
        <p:spPr>
          <a:noFill/>
        </p:spPr>
        <p:txBody>
          <a:bodyPr/>
          <a:lstStyle/>
          <a:p>
            <a:r>
              <a:rPr lang="it-IT"/>
              <a:t>O.C.</a:t>
            </a:r>
          </a:p>
        </p:txBody>
      </p:sp>
      <p:sp>
        <p:nvSpPr>
          <p:cNvPr id="44036" name="Rectangle 7"/>
          <p:cNvSpPr>
            <a:spLocks noGrp="1" noChangeArrowheads="1"/>
          </p:cNvSpPr>
          <p:nvPr>
            <p:ph type="sldNum" sz="quarter" idx="5"/>
          </p:nvPr>
        </p:nvSpPr>
        <p:spPr>
          <a:noFill/>
        </p:spPr>
        <p:txBody>
          <a:bodyPr/>
          <a:lstStyle/>
          <a:p>
            <a:fld id="{84B26A07-7CAE-4F10-B7AA-3EBF9A404ACA}" type="slidenum">
              <a:rPr lang="it-IT"/>
              <a:pPr/>
              <a:t>9</a:t>
            </a:fld>
            <a:endParaRPr lang="it-IT"/>
          </a:p>
        </p:txBody>
      </p:sp>
      <p:sp>
        <p:nvSpPr>
          <p:cNvPr id="44037" name="Rectangle 2"/>
          <p:cNvSpPr>
            <a:spLocks noGrp="1" noRot="1" noChangeAspect="1" noChangeArrowheads="1" noTextEdit="1"/>
          </p:cNvSpPr>
          <p:nvPr>
            <p:ph type="sldImg"/>
          </p:nvPr>
        </p:nvSpPr>
        <p:spPr>
          <a:ln/>
        </p:spPr>
      </p:sp>
      <p:sp>
        <p:nvSpPr>
          <p:cNvPr id="44038" name="Rectangle 3"/>
          <p:cNvSpPr>
            <a:spLocks noGrp="1" noChangeArrowheads="1"/>
          </p:cNvSpPr>
          <p:nvPr>
            <p:ph type="body" idx="1"/>
          </p:nvPr>
        </p:nvSpPr>
        <p:spPr>
          <a:noFill/>
          <a:ln/>
        </p:spPr>
        <p:txBody>
          <a:bodyPr/>
          <a:lstStyle/>
          <a:p>
            <a:pPr eaLnBrk="1" hangingPunct="1"/>
            <a:r>
              <a:rPr lang="it-IT" smtClean="0"/>
              <a:t>C.O.</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it-IT"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it-IT"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it-IT" sz="2400">
                  <a:latin typeface="Times New Roman" pitchFamily="18" charset="0"/>
                </a:endParaRPr>
              </a:p>
            </p:txBody>
          </p:sp>
        </p:grpSp>
      </p:grpSp>
      <p:sp>
        <p:nvSpPr>
          <p:cNvPr id="573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it-IT"/>
              <a:t>Fare clic per modificare lo stile del titolo</a:t>
            </a:r>
          </a:p>
        </p:txBody>
      </p:sp>
      <p:sp>
        <p:nvSpPr>
          <p:cNvPr id="573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it-IT"/>
              <a:t>Fare clic per modificare lo stile del sottotitolo dello schema</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r>
              <a:rPr lang="it-IT"/>
              <a:t>16.10.2012</a:t>
            </a:r>
          </a:p>
        </p:txBody>
      </p:sp>
      <p:sp>
        <p:nvSpPr>
          <p:cNvPr id="19" name="Rectangle 17"/>
          <p:cNvSpPr>
            <a:spLocks noGrp="1" noChangeArrowheads="1"/>
          </p:cNvSpPr>
          <p:nvPr>
            <p:ph type="ftr" sz="quarter" idx="11"/>
          </p:nvPr>
        </p:nvSpPr>
        <p:spPr/>
        <p:txBody>
          <a:bodyPr/>
          <a:lstStyle>
            <a:lvl1pPr>
              <a:defRPr smtClean="0"/>
            </a:lvl1pPr>
          </a:lstStyle>
          <a:p>
            <a:pPr>
              <a:defRPr/>
            </a:pPr>
            <a:r>
              <a:rPr lang="it-IT"/>
              <a:t>bozza - sono graditi suggerimenti</a:t>
            </a:r>
          </a:p>
        </p:txBody>
      </p:sp>
      <p:sp>
        <p:nvSpPr>
          <p:cNvPr id="20" name="Rectangle 18"/>
          <p:cNvSpPr>
            <a:spLocks noGrp="1" noChangeArrowheads="1"/>
          </p:cNvSpPr>
          <p:nvPr>
            <p:ph type="sldNum" sz="quarter" idx="12"/>
          </p:nvPr>
        </p:nvSpPr>
        <p:spPr/>
        <p:txBody>
          <a:bodyPr/>
          <a:lstStyle>
            <a:lvl1pPr>
              <a:defRPr smtClean="0"/>
            </a:lvl1pPr>
          </a:lstStyle>
          <a:p>
            <a:pPr>
              <a:defRPr/>
            </a:pPr>
            <a:fld id="{A348EB8C-9131-4DCE-8B7D-F90D90EFC1ED}" type="slidenum">
              <a:rPr lang="it-IT"/>
              <a:pPr>
                <a:defRPr/>
              </a:pPr>
              <a:t>‹N›</a:t>
            </a:fld>
            <a:endParaRPr lang="it-IT"/>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5" name="Rectangle 3"/>
          <p:cNvSpPr>
            <a:spLocks noGrp="1" noChangeArrowheads="1"/>
          </p:cNvSpPr>
          <p:nvPr>
            <p:ph type="sldNum" sz="quarter" idx="11"/>
          </p:nvPr>
        </p:nvSpPr>
        <p:spPr>
          <a:ln/>
        </p:spPr>
        <p:txBody>
          <a:bodyPr/>
          <a:lstStyle>
            <a:lvl1pPr>
              <a:defRPr/>
            </a:lvl1pPr>
          </a:lstStyle>
          <a:p>
            <a:pPr>
              <a:defRPr/>
            </a:pPr>
            <a:fld id="{CBEF9E47-BD01-468C-99BC-201FFDC70151}" type="slidenum">
              <a:rPr lang="it-IT"/>
              <a:pPr>
                <a:defRPr/>
              </a:pPr>
              <a:t>‹N›</a:t>
            </a:fld>
            <a:endParaRPr lang="it-IT"/>
          </a:p>
        </p:txBody>
      </p:sp>
      <p:sp>
        <p:nvSpPr>
          <p:cNvPr id="6"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457200"/>
            <a:ext cx="2057400" cy="54102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457200"/>
            <a:ext cx="6019800" cy="5410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5" name="Rectangle 3"/>
          <p:cNvSpPr>
            <a:spLocks noGrp="1" noChangeArrowheads="1"/>
          </p:cNvSpPr>
          <p:nvPr>
            <p:ph type="sldNum" sz="quarter" idx="11"/>
          </p:nvPr>
        </p:nvSpPr>
        <p:spPr>
          <a:ln/>
        </p:spPr>
        <p:txBody>
          <a:bodyPr/>
          <a:lstStyle>
            <a:lvl1pPr>
              <a:defRPr/>
            </a:lvl1pPr>
          </a:lstStyle>
          <a:p>
            <a:pPr>
              <a:defRPr/>
            </a:pPr>
            <a:fld id="{90F5A6A1-91CF-4D0F-BD76-4AFA75FC651A}" type="slidenum">
              <a:rPr lang="it-IT"/>
              <a:pPr>
                <a:defRPr/>
              </a:pPr>
              <a:t>‹N›</a:t>
            </a:fld>
            <a:endParaRPr lang="it-IT"/>
          </a:p>
        </p:txBody>
      </p:sp>
      <p:sp>
        <p:nvSpPr>
          <p:cNvPr id="6"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5" name="Rectangle 3"/>
          <p:cNvSpPr>
            <a:spLocks noGrp="1" noChangeArrowheads="1"/>
          </p:cNvSpPr>
          <p:nvPr>
            <p:ph type="sldNum" sz="quarter" idx="11"/>
          </p:nvPr>
        </p:nvSpPr>
        <p:spPr>
          <a:ln/>
        </p:spPr>
        <p:txBody>
          <a:bodyPr/>
          <a:lstStyle>
            <a:lvl1pPr>
              <a:defRPr/>
            </a:lvl1pPr>
          </a:lstStyle>
          <a:p>
            <a:pPr>
              <a:defRPr/>
            </a:pPr>
            <a:fld id="{DC86DFCC-DA86-4F59-8F8F-A9B0E64FD6A8}" type="slidenum">
              <a:rPr lang="it-IT"/>
              <a:pPr>
                <a:defRPr/>
              </a:pPr>
              <a:t>‹N›</a:t>
            </a:fld>
            <a:endParaRPr lang="it-IT"/>
          </a:p>
        </p:txBody>
      </p:sp>
      <p:sp>
        <p:nvSpPr>
          <p:cNvPr id="6"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5" name="Rectangle 3"/>
          <p:cNvSpPr>
            <a:spLocks noGrp="1" noChangeArrowheads="1"/>
          </p:cNvSpPr>
          <p:nvPr>
            <p:ph type="sldNum" sz="quarter" idx="11"/>
          </p:nvPr>
        </p:nvSpPr>
        <p:spPr>
          <a:ln/>
        </p:spPr>
        <p:txBody>
          <a:bodyPr/>
          <a:lstStyle>
            <a:lvl1pPr>
              <a:defRPr/>
            </a:lvl1pPr>
          </a:lstStyle>
          <a:p>
            <a:pPr>
              <a:defRPr/>
            </a:pPr>
            <a:fld id="{B2C0D3EF-F56F-481B-BA85-3C4EDE55E6EE}" type="slidenum">
              <a:rPr lang="it-IT"/>
              <a:pPr>
                <a:defRPr/>
              </a:pPr>
              <a:t>‹N›</a:t>
            </a:fld>
            <a:endParaRPr lang="it-IT"/>
          </a:p>
        </p:txBody>
      </p:sp>
      <p:sp>
        <p:nvSpPr>
          <p:cNvPr id="6"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6" name="Rectangle 3"/>
          <p:cNvSpPr>
            <a:spLocks noGrp="1" noChangeArrowheads="1"/>
          </p:cNvSpPr>
          <p:nvPr>
            <p:ph type="sldNum" sz="quarter" idx="11"/>
          </p:nvPr>
        </p:nvSpPr>
        <p:spPr>
          <a:ln/>
        </p:spPr>
        <p:txBody>
          <a:bodyPr/>
          <a:lstStyle>
            <a:lvl1pPr>
              <a:defRPr/>
            </a:lvl1pPr>
          </a:lstStyle>
          <a:p>
            <a:pPr>
              <a:defRPr/>
            </a:pPr>
            <a:fld id="{D09B2B15-BD3D-44AC-AEA4-69ED1C06614D}" type="slidenum">
              <a:rPr lang="it-IT"/>
              <a:pPr>
                <a:defRPr/>
              </a:pPr>
              <a:t>‹N›</a:t>
            </a:fld>
            <a:endParaRPr lang="it-IT"/>
          </a:p>
        </p:txBody>
      </p:sp>
      <p:sp>
        <p:nvSpPr>
          <p:cNvPr id="7"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8" name="Rectangle 3"/>
          <p:cNvSpPr>
            <a:spLocks noGrp="1" noChangeArrowheads="1"/>
          </p:cNvSpPr>
          <p:nvPr>
            <p:ph type="sldNum" sz="quarter" idx="11"/>
          </p:nvPr>
        </p:nvSpPr>
        <p:spPr>
          <a:ln/>
        </p:spPr>
        <p:txBody>
          <a:bodyPr/>
          <a:lstStyle>
            <a:lvl1pPr>
              <a:defRPr/>
            </a:lvl1pPr>
          </a:lstStyle>
          <a:p>
            <a:pPr>
              <a:defRPr/>
            </a:pPr>
            <a:fld id="{8B9280EB-960C-43C0-B6A5-9D51408F89BE}" type="slidenum">
              <a:rPr lang="it-IT"/>
              <a:pPr>
                <a:defRPr/>
              </a:pPr>
              <a:t>‹N›</a:t>
            </a:fld>
            <a:endParaRPr lang="it-IT"/>
          </a:p>
        </p:txBody>
      </p:sp>
      <p:sp>
        <p:nvSpPr>
          <p:cNvPr id="9"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4" name="Rectangle 3"/>
          <p:cNvSpPr>
            <a:spLocks noGrp="1" noChangeArrowheads="1"/>
          </p:cNvSpPr>
          <p:nvPr>
            <p:ph type="sldNum" sz="quarter" idx="11"/>
          </p:nvPr>
        </p:nvSpPr>
        <p:spPr>
          <a:ln/>
        </p:spPr>
        <p:txBody>
          <a:bodyPr/>
          <a:lstStyle>
            <a:lvl1pPr>
              <a:defRPr/>
            </a:lvl1pPr>
          </a:lstStyle>
          <a:p>
            <a:pPr>
              <a:defRPr/>
            </a:pPr>
            <a:fld id="{5941F5CD-074D-4DA3-A294-3AB04A5A69C2}" type="slidenum">
              <a:rPr lang="it-IT"/>
              <a:pPr>
                <a:defRPr/>
              </a:pPr>
              <a:t>‹N›</a:t>
            </a:fld>
            <a:endParaRPr lang="it-IT"/>
          </a:p>
        </p:txBody>
      </p:sp>
      <p:sp>
        <p:nvSpPr>
          <p:cNvPr id="5"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3" name="Rectangle 3"/>
          <p:cNvSpPr>
            <a:spLocks noGrp="1" noChangeArrowheads="1"/>
          </p:cNvSpPr>
          <p:nvPr>
            <p:ph type="sldNum" sz="quarter" idx="11"/>
          </p:nvPr>
        </p:nvSpPr>
        <p:spPr>
          <a:ln/>
        </p:spPr>
        <p:txBody>
          <a:bodyPr/>
          <a:lstStyle>
            <a:lvl1pPr>
              <a:defRPr/>
            </a:lvl1pPr>
          </a:lstStyle>
          <a:p>
            <a:pPr>
              <a:defRPr/>
            </a:pPr>
            <a:fld id="{F6AE81BA-5918-46DE-982A-8610528F8048}" type="slidenum">
              <a:rPr lang="it-IT"/>
              <a:pPr>
                <a:defRPr/>
              </a:pPr>
              <a:t>‹N›</a:t>
            </a:fld>
            <a:endParaRPr lang="it-IT"/>
          </a:p>
        </p:txBody>
      </p:sp>
      <p:sp>
        <p:nvSpPr>
          <p:cNvPr id="4"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6" name="Rectangle 3"/>
          <p:cNvSpPr>
            <a:spLocks noGrp="1" noChangeArrowheads="1"/>
          </p:cNvSpPr>
          <p:nvPr>
            <p:ph type="sldNum" sz="quarter" idx="11"/>
          </p:nvPr>
        </p:nvSpPr>
        <p:spPr>
          <a:ln/>
        </p:spPr>
        <p:txBody>
          <a:bodyPr/>
          <a:lstStyle>
            <a:lvl1pPr>
              <a:defRPr/>
            </a:lvl1pPr>
          </a:lstStyle>
          <a:p>
            <a:pPr>
              <a:defRPr/>
            </a:pPr>
            <a:fld id="{29F2075F-DFA2-465D-819C-468A68AAC240}" type="slidenum">
              <a:rPr lang="it-IT"/>
              <a:pPr>
                <a:defRPr/>
              </a:pPr>
              <a:t>‹N›</a:t>
            </a:fld>
            <a:endParaRPr lang="it-IT"/>
          </a:p>
        </p:txBody>
      </p:sp>
      <p:sp>
        <p:nvSpPr>
          <p:cNvPr id="7"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2"/>
          <p:cNvSpPr>
            <a:spLocks noGrp="1" noChangeArrowheads="1"/>
          </p:cNvSpPr>
          <p:nvPr>
            <p:ph type="ftr" sz="quarter" idx="10"/>
          </p:nvPr>
        </p:nvSpPr>
        <p:spPr>
          <a:ln/>
        </p:spPr>
        <p:txBody>
          <a:bodyPr/>
          <a:lstStyle>
            <a:lvl1pPr>
              <a:defRPr/>
            </a:lvl1pPr>
          </a:lstStyle>
          <a:p>
            <a:pPr>
              <a:defRPr/>
            </a:pPr>
            <a:r>
              <a:rPr lang="it-IT"/>
              <a:t>bozza - sono graditi suggerimenti</a:t>
            </a:r>
          </a:p>
        </p:txBody>
      </p:sp>
      <p:sp>
        <p:nvSpPr>
          <p:cNvPr id="6" name="Rectangle 3"/>
          <p:cNvSpPr>
            <a:spLocks noGrp="1" noChangeArrowheads="1"/>
          </p:cNvSpPr>
          <p:nvPr>
            <p:ph type="sldNum" sz="quarter" idx="11"/>
          </p:nvPr>
        </p:nvSpPr>
        <p:spPr>
          <a:ln/>
        </p:spPr>
        <p:txBody>
          <a:bodyPr/>
          <a:lstStyle>
            <a:lvl1pPr>
              <a:defRPr/>
            </a:lvl1pPr>
          </a:lstStyle>
          <a:p>
            <a:pPr>
              <a:defRPr/>
            </a:pPr>
            <a:fld id="{6678C110-08F2-4967-99CD-399C7E008F24}" type="slidenum">
              <a:rPr lang="it-IT"/>
              <a:pPr>
                <a:defRPr/>
              </a:pPr>
              <a:t>‹N›</a:t>
            </a:fld>
            <a:endParaRPr lang="it-IT"/>
          </a:p>
        </p:txBody>
      </p:sp>
      <p:sp>
        <p:nvSpPr>
          <p:cNvPr id="7" name="Rectangle 16"/>
          <p:cNvSpPr>
            <a:spLocks noGrp="1" noChangeArrowheads="1"/>
          </p:cNvSpPr>
          <p:nvPr>
            <p:ph type="dt" sz="half" idx="12"/>
          </p:nvPr>
        </p:nvSpPr>
        <p:spPr>
          <a:ln/>
        </p:spPr>
        <p:txBody>
          <a:bodyPr/>
          <a:lstStyle>
            <a:lvl1pPr>
              <a:defRPr/>
            </a:lvl1pPr>
          </a:lstStyle>
          <a:p>
            <a:pPr>
              <a:defRPr/>
            </a:pPr>
            <a:r>
              <a:rPr lang="it-IT"/>
              <a:t>16.10.2012</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vl1pPr>
          </a:lstStyle>
          <a:p>
            <a:pPr>
              <a:defRPr/>
            </a:pPr>
            <a:r>
              <a:rPr lang="it-IT"/>
              <a:t>bozza - sono graditi suggerimenti</a:t>
            </a:r>
          </a:p>
        </p:txBody>
      </p:sp>
      <p:sp>
        <p:nvSpPr>
          <p:cNvPr id="5632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E428CA1F-CB14-4DFD-A08F-90CA27A801DB}" type="slidenum">
              <a:rPr lang="it-IT"/>
              <a:pPr>
                <a:defRPr/>
              </a:pPr>
              <a:t>‹N›</a:t>
            </a:fld>
            <a:endParaRPr lang="it-IT"/>
          </a:p>
        </p:txBody>
      </p:sp>
      <p:grpSp>
        <p:nvGrpSpPr>
          <p:cNvPr id="1028" name="Group 4"/>
          <p:cNvGrpSpPr>
            <a:grpSpLocks/>
          </p:cNvGrpSpPr>
          <p:nvPr/>
        </p:nvGrpSpPr>
        <p:grpSpPr bwMode="auto">
          <a:xfrm>
            <a:off x="0" y="0"/>
            <a:ext cx="9144000" cy="546100"/>
            <a:chOff x="0" y="0"/>
            <a:chExt cx="5760" cy="344"/>
          </a:xfrm>
        </p:grpSpPr>
        <p:sp>
          <p:nvSpPr>
            <p:cNvPr id="5632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it-IT" sz="2400">
                <a:latin typeface="Times New Roman" pitchFamily="18" charset="0"/>
              </a:endParaRPr>
            </a:p>
          </p:txBody>
        </p:sp>
        <p:sp>
          <p:nvSpPr>
            <p:cNvPr id="5632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it-IT" sz="2400">
                <a:latin typeface="Times New Roman" pitchFamily="18" charset="0"/>
              </a:endParaRPr>
            </a:p>
          </p:txBody>
        </p:sp>
        <p:sp>
          <p:nvSpPr>
            <p:cNvPr id="5632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it-IT">
                <a:solidFill>
                  <a:schemeClr val="hlink"/>
                </a:solidFill>
              </a:endParaRPr>
            </a:p>
          </p:txBody>
        </p:sp>
        <p:sp>
          <p:nvSpPr>
            <p:cNvPr id="5632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it-IT">
                <a:solidFill>
                  <a:schemeClr val="hlink"/>
                </a:solidFill>
              </a:endParaRPr>
            </a:p>
          </p:txBody>
        </p:sp>
        <p:sp>
          <p:nvSpPr>
            <p:cNvPr id="5632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it-IT">
                <a:solidFill>
                  <a:schemeClr val="accent2"/>
                </a:solidFill>
              </a:endParaRPr>
            </a:p>
          </p:txBody>
        </p:sp>
        <p:sp>
          <p:nvSpPr>
            <p:cNvPr id="5633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it-IT">
                <a:solidFill>
                  <a:schemeClr val="hlink"/>
                </a:solidFill>
              </a:endParaRPr>
            </a:p>
          </p:txBody>
        </p:sp>
        <p:sp>
          <p:nvSpPr>
            <p:cNvPr id="5633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it-IT" sz="2400">
                <a:latin typeface="Times New Roman" pitchFamily="18" charset="0"/>
              </a:endParaRPr>
            </a:p>
          </p:txBody>
        </p:sp>
        <p:sp>
          <p:nvSpPr>
            <p:cNvPr id="5633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it-IT">
                <a:solidFill>
                  <a:schemeClr val="accent2"/>
                </a:solidFill>
              </a:endParaRPr>
            </a:p>
          </p:txBody>
        </p:sp>
        <p:sp>
          <p:nvSpPr>
            <p:cNvPr id="5633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it-IT">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5633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r>
              <a:rPr lang="it-IT"/>
              <a:t>16.10.2012</a:t>
            </a:r>
          </a:p>
        </p:txBody>
      </p:sp>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nLst>
      <p:par>
        <p:cTn id="1" dur="indefinite" restart="never" nodeType="tmRoot"/>
      </p:par>
    </p:tnLst>
  </p:timing>
  <p:hf hdr="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hyperlink" Target="http://www.edscuola.it/archivio/norme/decreti/tu02.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7.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8.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9.xml.rels><?xml version="1.0" encoding="UTF-8" standalone="yes"?>
<Relationships xmlns="http://schemas.openxmlformats.org/package/2006/relationships"><Relationship Id="rId3" Type="http://schemas.openxmlformats.org/officeDocument/2006/relationships/hyperlink" Target="http://www.edscuola.it/archivio/norme/ordinanze/om293_96.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5.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5.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9.xml"/></Relationships>
</file>

<file path=ppt/slides/_rels/slide20.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2.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4.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7.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8.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9.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28.xml"/><Relationship Id="rId3" Type="http://schemas.openxmlformats.org/officeDocument/2006/relationships/slide" Target="slide18.xml"/><Relationship Id="rId7" Type="http://schemas.openxmlformats.org/officeDocument/2006/relationships/slide" Target="slide20.xml"/><Relationship Id="rId12" Type="http://schemas.openxmlformats.org/officeDocument/2006/relationships/slide" Target="slide2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slide" Target="slide19.xml"/><Relationship Id="rId11" Type="http://schemas.openxmlformats.org/officeDocument/2006/relationships/slide" Target="slide26.xml"/><Relationship Id="rId5" Type="http://schemas.openxmlformats.org/officeDocument/2006/relationships/slide" Target="slide30.xml"/><Relationship Id="rId15" Type="http://schemas.openxmlformats.org/officeDocument/2006/relationships/slide" Target="slide14.xml"/><Relationship Id="rId10" Type="http://schemas.openxmlformats.org/officeDocument/2006/relationships/slide" Target="slide25.xml"/><Relationship Id="rId4" Type="http://schemas.openxmlformats.org/officeDocument/2006/relationships/slide" Target="slide3.xml"/><Relationship Id="rId9" Type="http://schemas.openxmlformats.org/officeDocument/2006/relationships/slide" Target="slide16.xml"/><Relationship Id="rId14" Type="http://schemas.openxmlformats.org/officeDocument/2006/relationships/slide" Target="slide29.xml"/></Relationships>
</file>

<file path=ppt/slides/_rels/slide30.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1.xml.rels><?xml version="1.0" encoding="UTF-8" standalone="yes"?>
<Relationships xmlns="http://schemas.openxmlformats.org/package/2006/relationships"><Relationship Id="rId3" Type="http://schemas.openxmlformats.org/officeDocument/2006/relationships/hyperlink" Target="mailto:cinzia_olivieri@yahoo.it"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edscuola.it/archivio/famiglie/famsportello.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edscuola.it/archivio/norme/decreti/tu0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hyperlink" Target="http://www.edscuola.it/archivio/norme/ordinanze/om215_91.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hyperlink" Target="http://www.edscuola.it/archivio/norme/ordinanze/om215_91.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6"/>
          <p:cNvSpPr>
            <a:spLocks noGrp="1" noChangeArrowheads="1"/>
          </p:cNvSpPr>
          <p:nvPr>
            <p:ph type="dt" sz="quarter" idx="10"/>
          </p:nvPr>
        </p:nvSpPr>
        <p:spPr>
          <a:noFill/>
        </p:spPr>
        <p:txBody>
          <a:bodyPr/>
          <a:lstStyle/>
          <a:p>
            <a:r>
              <a:rPr lang="it-IT"/>
              <a:t>16.10.2012</a:t>
            </a:r>
          </a:p>
        </p:txBody>
      </p:sp>
      <p:sp>
        <p:nvSpPr>
          <p:cNvPr id="3075" name="Rectangle 17"/>
          <p:cNvSpPr>
            <a:spLocks noGrp="1" noChangeArrowheads="1"/>
          </p:cNvSpPr>
          <p:nvPr>
            <p:ph type="ftr" sz="quarter" idx="11"/>
          </p:nvPr>
        </p:nvSpPr>
        <p:spPr>
          <a:noFill/>
        </p:spPr>
        <p:txBody>
          <a:bodyPr/>
          <a:lstStyle/>
          <a:p>
            <a:r>
              <a:rPr lang="it-IT"/>
              <a:t>bozza - sono graditi suggerimenti</a:t>
            </a:r>
          </a:p>
        </p:txBody>
      </p:sp>
      <p:sp>
        <p:nvSpPr>
          <p:cNvPr id="3076" name="Rectangle 18"/>
          <p:cNvSpPr>
            <a:spLocks noGrp="1" noChangeArrowheads="1"/>
          </p:cNvSpPr>
          <p:nvPr>
            <p:ph type="sldNum" sz="quarter" idx="12"/>
          </p:nvPr>
        </p:nvSpPr>
        <p:spPr>
          <a:noFill/>
        </p:spPr>
        <p:txBody>
          <a:bodyPr/>
          <a:lstStyle/>
          <a:p>
            <a:fld id="{06D816E3-D562-450C-9987-EAFD66EF3760}" type="slidenum">
              <a:rPr lang="it-IT"/>
              <a:pPr/>
              <a:t>1</a:t>
            </a:fld>
            <a:endParaRPr lang="it-IT"/>
          </a:p>
        </p:txBody>
      </p:sp>
      <p:sp>
        <p:nvSpPr>
          <p:cNvPr id="3077" name="Rectangle 2"/>
          <p:cNvSpPr>
            <a:spLocks noGrp="1" noChangeArrowheads="1"/>
          </p:cNvSpPr>
          <p:nvPr>
            <p:ph type="ctrTitle"/>
          </p:nvPr>
        </p:nvSpPr>
        <p:spPr>
          <a:xfrm>
            <a:off x="2971800" y="1773238"/>
            <a:ext cx="6019800" cy="2265362"/>
          </a:xfrm>
        </p:spPr>
        <p:txBody>
          <a:bodyPr/>
          <a:lstStyle/>
          <a:p>
            <a:pPr eaLnBrk="1" hangingPunct="1"/>
            <a:r>
              <a:rPr lang="it-IT" sz="3600" smtClean="0"/>
              <a:t>Gli Organismi di Partecipazione nella scuola</a:t>
            </a:r>
            <a:r>
              <a:rPr lang="it-IT" sz="4400" smtClean="0"/>
              <a:t> </a:t>
            </a:r>
            <a:br>
              <a:rPr lang="it-IT" sz="4400" smtClean="0"/>
            </a:br>
            <a:r>
              <a:rPr lang="it-IT" sz="2800" smtClean="0"/>
              <a:t>(Le elezioni degli Organi Collegiali di Circolo o di Istituto)</a:t>
            </a:r>
          </a:p>
        </p:txBody>
      </p:sp>
      <p:sp>
        <p:nvSpPr>
          <p:cNvPr id="3078" name="Rectangle 3"/>
          <p:cNvSpPr>
            <a:spLocks noGrp="1" noChangeArrowheads="1"/>
          </p:cNvSpPr>
          <p:nvPr>
            <p:ph type="subTitle" idx="1"/>
          </p:nvPr>
        </p:nvSpPr>
        <p:spPr>
          <a:xfrm>
            <a:off x="539750" y="4221163"/>
            <a:ext cx="8375650" cy="2027237"/>
          </a:xfrm>
        </p:spPr>
        <p:txBody>
          <a:bodyPr/>
          <a:lstStyle/>
          <a:p>
            <a:pPr algn="ctr" eaLnBrk="1" hangingPunct="1"/>
            <a:r>
              <a:rPr lang="it-IT" sz="4800" u="sng" smtClean="0"/>
              <a:t>Guida per i rappresentanti</a:t>
            </a:r>
            <a:r>
              <a:rPr lang="it-IT" sz="4800" i="1" smtClean="0"/>
              <a:t> </a:t>
            </a:r>
          </a:p>
          <a:p>
            <a:pPr eaLnBrk="1" hangingPunct="1"/>
            <a:r>
              <a:rPr lang="it-IT" sz="3600" smtClean="0"/>
              <a:t>A cura di </a:t>
            </a:r>
            <a:r>
              <a:rPr lang="it-IT" sz="3600" b="1" smtClean="0"/>
              <a:t>Cinzia Olivieri</a:t>
            </a:r>
            <a:endParaRPr lang="it-IT" sz="360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egnaposto piè di pagina 3"/>
          <p:cNvSpPr>
            <a:spLocks noGrp="1"/>
          </p:cNvSpPr>
          <p:nvPr>
            <p:ph type="ftr" sz="quarter" idx="10"/>
          </p:nvPr>
        </p:nvSpPr>
        <p:spPr>
          <a:noFill/>
        </p:spPr>
        <p:txBody>
          <a:bodyPr/>
          <a:lstStyle/>
          <a:p>
            <a:r>
              <a:rPr lang="it-IT"/>
              <a:t>bozza - sono graditi suggerimenti</a:t>
            </a:r>
          </a:p>
        </p:txBody>
      </p:sp>
      <p:sp>
        <p:nvSpPr>
          <p:cNvPr id="12291" name="Segnaposto numero diapositiva 4"/>
          <p:cNvSpPr>
            <a:spLocks noGrp="1"/>
          </p:cNvSpPr>
          <p:nvPr>
            <p:ph type="sldNum" sz="quarter" idx="11"/>
          </p:nvPr>
        </p:nvSpPr>
        <p:spPr>
          <a:noFill/>
        </p:spPr>
        <p:txBody>
          <a:bodyPr/>
          <a:lstStyle/>
          <a:p>
            <a:fld id="{429E07AB-5077-4CB1-8956-6FCCCE1EED9C}" type="slidenum">
              <a:rPr lang="it-IT"/>
              <a:pPr/>
              <a:t>10</a:t>
            </a:fld>
            <a:endParaRPr lang="it-IT"/>
          </a:p>
        </p:txBody>
      </p:sp>
      <p:sp>
        <p:nvSpPr>
          <p:cNvPr id="12292" name="Segnaposto data 5"/>
          <p:cNvSpPr>
            <a:spLocks noGrp="1"/>
          </p:cNvSpPr>
          <p:nvPr>
            <p:ph type="dt" sz="quarter" idx="12"/>
          </p:nvPr>
        </p:nvSpPr>
        <p:spPr>
          <a:noFill/>
        </p:spPr>
        <p:txBody>
          <a:bodyPr/>
          <a:lstStyle/>
          <a:p>
            <a:r>
              <a:rPr lang="it-IT"/>
              <a:t>16.10.2012</a:t>
            </a:r>
          </a:p>
        </p:txBody>
      </p:sp>
      <p:sp>
        <p:nvSpPr>
          <p:cNvPr id="12293" name="Rectangle 2"/>
          <p:cNvSpPr>
            <a:spLocks noGrp="1" noChangeArrowheads="1"/>
          </p:cNvSpPr>
          <p:nvPr>
            <p:ph type="title"/>
          </p:nvPr>
        </p:nvSpPr>
        <p:spPr>
          <a:xfrm>
            <a:off x="468313" y="404813"/>
            <a:ext cx="8229600" cy="792162"/>
          </a:xfrm>
        </p:spPr>
        <p:txBody>
          <a:bodyPr/>
          <a:lstStyle/>
          <a:p>
            <a:pPr eaLnBrk="1" hangingPunct="1"/>
            <a:r>
              <a:rPr lang="it-IT" sz="2800" b="1" smtClean="0">
                <a:solidFill>
                  <a:schemeClr val="bg2"/>
                </a:solidFill>
              </a:rPr>
              <a:t>Elettorato attivo e passivo docenti</a:t>
            </a:r>
          </a:p>
        </p:txBody>
      </p:sp>
      <p:sp>
        <p:nvSpPr>
          <p:cNvPr id="12294" name="Rectangle 3"/>
          <p:cNvSpPr>
            <a:spLocks noGrp="1" noChangeArrowheads="1"/>
          </p:cNvSpPr>
          <p:nvPr>
            <p:ph type="body" idx="1"/>
          </p:nvPr>
        </p:nvSpPr>
        <p:spPr>
          <a:xfrm>
            <a:off x="457200" y="1341438"/>
            <a:ext cx="8229600" cy="5111750"/>
          </a:xfrm>
        </p:spPr>
        <p:txBody>
          <a:bodyPr/>
          <a:lstStyle/>
          <a:p>
            <a:pPr eaLnBrk="1" hangingPunct="1">
              <a:lnSpc>
                <a:spcPct val="80000"/>
              </a:lnSpc>
              <a:buFont typeface="Wingdings" pitchFamily="2" charset="2"/>
              <a:buNone/>
            </a:pPr>
            <a:r>
              <a:rPr lang="it-IT" sz="2400" smtClean="0"/>
              <a:t>(A</a:t>
            </a:r>
            <a:r>
              <a:rPr lang="it-IT" sz="2400" smtClean="0">
                <a:hlinkClick r:id="rId3"/>
              </a:rPr>
              <a:t>rtt. 10, 11, 12, e 13 O.M. 215/91</a:t>
            </a:r>
            <a:r>
              <a:rPr lang="it-IT" sz="2400" smtClean="0"/>
              <a:t>)</a:t>
            </a:r>
            <a:endParaRPr lang="it-IT" sz="2400" b="1" smtClean="0"/>
          </a:p>
          <a:p>
            <a:pPr eaLnBrk="1" hangingPunct="1">
              <a:lnSpc>
                <a:spcPct val="80000"/>
              </a:lnSpc>
              <a:buFont typeface="Wingdings" pitchFamily="2" charset="2"/>
              <a:buNone/>
            </a:pPr>
            <a:r>
              <a:rPr lang="it-IT" sz="2400" smtClean="0"/>
              <a:t>Il personale docente che sia </a:t>
            </a:r>
            <a:r>
              <a:rPr lang="it-IT" sz="2400" b="1" smtClean="0">
                <a:solidFill>
                  <a:schemeClr val="bg2"/>
                </a:solidFill>
              </a:rPr>
              <a:t>sostituito da un supplente</a:t>
            </a:r>
            <a:r>
              <a:rPr lang="it-IT" sz="2400" smtClean="0"/>
              <a:t> il cui rapporto di impiego ha durata presunta non inferiore a 180 giorni, nonché il personale assente dal servizio per motivi sindacali o perché membro del Consiglio Nazionale della Pubblica Istruzione può esercitare l'elettorato attivo e passivo solamente per il consiglio di circolo o di istituto</a:t>
            </a:r>
          </a:p>
          <a:p>
            <a:pPr eaLnBrk="1" hangingPunct="1">
              <a:lnSpc>
                <a:spcPct val="80000"/>
              </a:lnSpc>
              <a:buFont typeface="Wingdings" pitchFamily="2" charset="2"/>
              <a:buNone/>
            </a:pPr>
            <a:r>
              <a:rPr lang="it-IT" sz="2400" smtClean="0"/>
              <a:t>Il personale docente che non presta effettivo servizio perché </a:t>
            </a:r>
            <a:r>
              <a:rPr lang="it-IT" sz="2400" b="1" smtClean="0">
                <a:solidFill>
                  <a:schemeClr val="bg2"/>
                </a:solidFill>
              </a:rPr>
              <a:t>esonerato</a:t>
            </a:r>
            <a:r>
              <a:rPr lang="it-IT" sz="2400" smtClean="0"/>
              <a:t> per l'espletamento di altre funzioni o perché comandato o collocato fuori ruolo, non ha diritto di elettorato</a:t>
            </a:r>
          </a:p>
          <a:p>
            <a:pPr eaLnBrk="1" hangingPunct="1">
              <a:lnSpc>
                <a:spcPct val="80000"/>
              </a:lnSpc>
              <a:buFont typeface="Wingdings" pitchFamily="2" charset="2"/>
              <a:buNone/>
            </a:pPr>
            <a:r>
              <a:rPr lang="it-IT" sz="2400" smtClean="0"/>
              <a:t>Perde, altresì, il diritto di elettorato il personale docente </a:t>
            </a:r>
            <a:r>
              <a:rPr lang="it-IT" sz="2400" b="1" smtClean="0">
                <a:solidFill>
                  <a:schemeClr val="bg2"/>
                </a:solidFill>
              </a:rPr>
              <a:t>in aspettativa per motivi di famiglia</a:t>
            </a:r>
          </a:p>
          <a:p>
            <a:pPr algn="r" eaLnBrk="1" hangingPunct="1">
              <a:lnSpc>
                <a:spcPct val="80000"/>
              </a:lnSpc>
              <a:buFont typeface="Wingdings" pitchFamily="2" charset="2"/>
              <a:buNone/>
            </a:pPr>
            <a:r>
              <a:rPr lang="it-IT" sz="12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piè di pagina 3"/>
          <p:cNvSpPr>
            <a:spLocks noGrp="1"/>
          </p:cNvSpPr>
          <p:nvPr>
            <p:ph type="ftr" sz="quarter" idx="10"/>
          </p:nvPr>
        </p:nvSpPr>
        <p:spPr>
          <a:noFill/>
        </p:spPr>
        <p:txBody>
          <a:bodyPr/>
          <a:lstStyle/>
          <a:p>
            <a:r>
              <a:rPr lang="it-IT"/>
              <a:t>bozza - sono graditi suggerimenti</a:t>
            </a:r>
          </a:p>
        </p:txBody>
      </p:sp>
      <p:sp>
        <p:nvSpPr>
          <p:cNvPr id="13315" name="Segnaposto numero diapositiva 4"/>
          <p:cNvSpPr>
            <a:spLocks noGrp="1"/>
          </p:cNvSpPr>
          <p:nvPr>
            <p:ph type="sldNum" sz="quarter" idx="11"/>
          </p:nvPr>
        </p:nvSpPr>
        <p:spPr>
          <a:noFill/>
        </p:spPr>
        <p:txBody>
          <a:bodyPr/>
          <a:lstStyle/>
          <a:p>
            <a:fld id="{F1846992-1661-428D-8637-B91127EB57F9}" type="slidenum">
              <a:rPr lang="it-IT"/>
              <a:pPr/>
              <a:t>11</a:t>
            </a:fld>
            <a:endParaRPr lang="it-IT"/>
          </a:p>
        </p:txBody>
      </p:sp>
      <p:sp>
        <p:nvSpPr>
          <p:cNvPr id="13316" name="Segnaposto data 5"/>
          <p:cNvSpPr>
            <a:spLocks noGrp="1"/>
          </p:cNvSpPr>
          <p:nvPr>
            <p:ph type="dt" sz="quarter" idx="12"/>
          </p:nvPr>
        </p:nvSpPr>
        <p:spPr>
          <a:noFill/>
        </p:spPr>
        <p:txBody>
          <a:bodyPr/>
          <a:lstStyle/>
          <a:p>
            <a:r>
              <a:rPr lang="it-IT"/>
              <a:t>16.10.2012</a:t>
            </a:r>
          </a:p>
        </p:txBody>
      </p:sp>
      <p:sp>
        <p:nvSpPr>
          <p:cNvPr id="13317" name="Rectangle 2"/>
          <p:cNvSpPr>
            <a:spLocks noGrp="1" noChangeArrowheads="1"/>
          </p:cNvSpPr>
          <p:nvPr>
            <p:ph type="title"/>
          </p:nvPr>
        </p:nvSpPr>
        <p:spPr>
          <a:xfrm>
            <a:off x="457200" y="457200"/>
            <a:ext cx="8229600" cy="739775"/>
          </a:xfrm>
        </p:spPr>
        <p:txBody>
          <a:bodyPr/>
          <a:lstStyle/>
          <a:p>
            <a:pPr eaLnBrk="1" hangingPunct="1"/>
            <a:r>
              <a:rPr lang="it-IT" sz="2800" b="1" smtClean="0">
                <a:solidFill>
                  <a:schemeClr val="bg2"/>
                </a:solidFill>
              </a:rPr>
              <a:t>Elettorato attivo e passivo personale A.T.A.</a:t>
            </a:r>
          </a:p>
        </p:txBody>
      </p:sp>
      <p:sp>
        <p:nvSpPr>
          <p:cNvPr id="13318" name="Rectangle 3"/>
          <p:cNvSpPr>
            <a:spLocks noGrp="1" noChangeArrowheads="1"/>
          </p:cNvSpPr>
          <p:nvPr>
            <p:ph type="body" idx="1"/>
          </p:nvPr>
        </p:nvSpPr>
        <p:spPr>
          <a:xfrm>
            <a:off x="457200" y="1341438"/>
            <a:ext cx="8229600" cy="5183187"/>
          </a:xfrm>
        </p:spPr>
        <p:txBody>
          <a:bodyPr/>
          <a:lstStyle/>
          <a:p>
            <a:pPr eaLnBrk="1" hangingPunct="1">
              <a:lnSpc>
                <a:spcPct val="80000"/>
              </a:lnSpc>
              <a:buFont typeface="Wingdings" pitchFamily="2" charset="2"/>
              <a:buNone/>
            </a:pPr>
            <a:r>
              <a:rPr lang="it-IT" sz="1800" smtClean="0"/>
              <a:t>(Art. 14 </a:t>
            </a:r>
            <a:r>
              <a:rPr lang="it-IT" sz="1800" smtClean="0">
                <a:hlinkClick r:id="rId3"/>
              </a:rPr>
              <a:t>OM 215/91 </a:t>
            </a:r>
            <a:r>
              <a:rPr lang="it-IT" sz="1800" smtClean="0"/>
              <a:t>)</a:t>
            </a:r>
          </a:p>
          <a:p>
            <a:pPr eaLnBrk="1" hangingPunct="1">
              <a:lnSpc>
                <a:spcPct val="80000"/>
              </a:lnSpc>
              <a:buFont typeface="Wingdings" pitchFamily="2" charset="2"/>
              <a:buNone/>
            </a:pPr>
            <a:r>
              <a:rPr lang="it-IT" sz="2400" smtClean="0"/>
              <a:t>Il personale amministrativo, tecnico ed ausiliario (A.T.A.), sia </a:t>
            </a:r>
            <a:r>
              <a:rPr lang="it-IT" sz="2400" b="1" smtClean="0">
                <a:solidFill>
                  <a:schemeClr val="bg2"/>
                </a:solidFill>
              </a:rPr>
              <a:t>di ruolo sia non di ruolo supplente annuale</a:t>
            </a:r>
            <a:r>
              <a:rPr lang="it-IT" sz="2400" smtClean="0"/>
              <a:t>, partecipa all'elezione di </a:t>
            </a:r>
            <a:r>
              <a:rPr lang="it-IT" sz="2400" b="1" smtClean="0">
                <a:solidFill>
                  <a:schemeClr val="bg2"/>
                </a:solidFill>
              </a:rPr>
              <a:t>uno o due</a:t>
            </a:r>
            <a:r>
              <a:rPr lang="it-IT" sz="2400" smtClean="0"/>
              <a:t> rappresentanti, rispettivamente nel </a:t>
            </a:r>
            <a:r>
              <a:rPr lang="it-IT" sz="2400" b="1" smtClean="0">
                <a:solidFill>
                  <a:schemeClr val="bg2"/>
                </a:solidFill>
              </a:rPr>
              <a:t>consiglio di circolo o di istituto </a:t>
            </a:r>
            <a:r>
              <a:rPr lang="it-IT" sz="2400" smtClean="0"/>
              <a:t>delle scuole con popolazione scolastica </a:t>
            </a:r>
            <a:r>
              <a:rPr lang="it-IT" sz="2400" b="1" smtClean="0">
                <a:solidFill>
                  <a:schemeClr val="bg2"/>
                </a:solidFill>
              </a:rPr>
              <a:t>fino a 500 alunni o superiore</a:t>
            </a:r>
          </a:p>
          <a:p>
            <a:pPr eaLnBrk="1" hangingPunct="1">
              <a:lnSpc>
                <a:spcPct val="80000"/>
              </a:lnSpc>
              <a:buFont typeface="Wingdings" pitchFamily="2" charset="2"/>
              <a:buNone/>
            </a:pPr>
            <a:r>
              <a:rPr lang="it-IT" sz="2400" smtClean="0"/>
              <a:t>Il personale A.T.A. </a:t>
            </a:r>
            <a:r>
              <a:rPr lang="it-IT" sz="2400" b="1" smtClean="0">
                <a:solidFill>
                  <a:schemeClr val="bg2"/>
                </a:solidFill>
              </a:rPr>
              <a:t>assente per qualsiasi legittimo motivo</a:t>
            </a:r>
            <a:r>
              <a:rPr lang="it-IT" sz="2400" smtClean="0"/>
              <a:t> di servizio, nonché per motivi sindacali o perché membro del Consiglio Nazionale della Pubblica Istruzione, </a:t>
            </a:r>
            <a:r>
              <a:rPr lang="it-IT" sz="2400" b="1" smtClean="0">
                <a:solidFill>
                  <a:schemeClr val="bg2"/>
                </a:solidFill>
              </a:rPr>
              <a:t>esercita l'elettorato</a:t>
            </a:r>
            <a:r>
              <a:rPr lang="it-IT" sz="2400" smtClean="0"/>
              <a:t> attivo e passivo</a:t>
            </a:r>
          </a:p>
          <a:p>
            <a:pPr eaLnBrk="1" hangingPunct="1">
              <a:lnSpc>
                <a:spcPct val="80000"/>
              </a:lnSpc>
              <a:buFont typeface="Wingdings" pitchFamily="2" charset="2"/>
              <a:buNone/>
            </a:pPr>
            <a:r>
              <a:rPr lang="it-IT" sz="2400" smtClean="0"/>
              <a:t>Il personale A.T.A. che </a:t>
            </a:r>
            <a:r>
              <a:rPr lang="it-IT" sz="2400" b="1" smtClean="0">
                <a:solidFill>
                  <a:schemeClr val="bg2"/>
                </a:solidFill>
              </a:rPr>
              <a:t>non presta effettivo servizio</a:t>
            </a:r>
            <a:r>
              <a:rPr lang="it-IT" sz="2400" smtClean="0"/>
              <a:t> di istituto perché </a:t>
            </a:r>
            <a:r>
              <a:rPr lang="it-IT" sz="2400" b="1" smtClean="0">
                <a:solidFill>
                  <a:schemeClr val="bg2"/>
                </a:solidFill>
              </a:rPr>
              <a:t>esonerato</a:t>
            </a:r>
            <a:r>
              <a:rPr lang="it-IT" sz="2400" smtClean="0"/>
              <a:t> per l'espletamento di altre funzioni o perché comandato o collocato fuori ruolo </a:t>
            </a:r>
            <a:r>
              <a:rPr lang="it-IT" sz="2400" b="1" smtClean="0">
                <a:solidFill>
                  <a:schemeClr val="bg2"/>
                </a:solidFill>
              </a:rPr>
              <a:t>perde il diritto di elettorato</a:t>
            </a:r>
            <a:r>
              <a:rPr lang="it-IT" sz="2400" smtClean="0"/>
              <a:t> attivo o passivo </a:t>
            </a:r>
          </a:p>
          <a:p>
            <a:pPr eaLnBrk="1" hangingPunct="1">
              <a:lnSpc>
                <a:spcPct val="80000"/>
              </a:lnSpc>
              <a:buFont typeface="Wingdings" pitchFamily="2" charset="2"/>
              <a:buNone/>
            </a:pPr>
            <a:r>
              <a:rPr lang="it-IT" sz="2400" smtClean="0"/>
              <a:t>Perde altresì il diritto di elettorato il personale A.T.A. </a:t>
            </a:r>
            <a:r>
              <a:rPr lang="it-IT" sz="2400" b="1" smtClean="0">
                <a:solidFill>
                  <a:schemeClr val="bg2"/>
                </a:solidFill>
              </a:rPr>
              <a:t>in aspettativa per motivi di famiglia</a:t>
            </a:r>
          </a:p>
          <a:p>
            <a:pPr algn="r" eaLnBrk="1" hangingPunct="1">
              <a:lnSpc>
                <a:spcPct val="80000"/>
              </a:lnSpc>
              <a:buFont typeface="Wingdings" pitchFamily="2" charset="2"/>
              <a:buNone/>
            </a:pPr>
            <a:r>
              <a:rPr lang="it-IT" sz="1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egnaposto piè di pagina 3"/>
          <p:cNvSpPr>
            <a:spLocks noGrp="1"/>
          </p:cNvSpPr>
          <p:nvPr>
            <p:ph type="ftr" sz="quarter" idx="10"/>
          </p:nvPr>
        </p:nvSpPr>
        <p:spPr>
          <a:noFill/>
        </p:spPr>
        <p:txBody>
          <a:bodyPr/>
          <a:lstStyle/>
          <a:p>
            <a:r>
              <a:rPr lang="it-IT"/>
              <a:t>bozza - sono graditi suggerimenti</a:t>
            </a:r>
          </a:p>
        </p:txBody>
      </p:sp>
      <p:sp>
        <p:nvSpPr>
          <p:cNvPr id="14339" name="Segnaposto numero diapositiva 4"/>
          <p:cNvSpPr>
            <a:spLocks noGrp="1"/>
          </p:cNvSpPr>
          <p:nvPr>
            <p:ph type="sldNum" sz="quarter" idx="11"/>
          </p:nvPr>
        </p:nvSpPr>
        <p:spPr>
          <a:noFill/>
        </p:spPr>
        <p:txBody>
          <a:bodyPr/>
          <a:lstStyle/>
          <a:p>
            <a:fld id="{35CD6557-8C7E-47D4-83D0-5B0DE4452BAB}" type="slidenum">
              <a:rPr lang="it-IT"/>
              <a:pPr/>
              <a:t>12</a:t>
            </a:fld>
            <a:endParaRPr lang="it-IT"/>
          </a:p>
        </p:txBody>
      </p:sp>
      <p:sp>
        <p:nvSpPr>
          <p:cNvPr id="14340" name="Segnaposto data 5"/>
          <p:cNvSpPr>
            <a:spLocks noGrp="1"/>
          </p:cNvSpPr>
          <p:nvPr>
            <p:ph type="dt" sz="quarter" idx="12"/>
          </p:nvPr>
        </p:nvSpPr>
        <p:spPr>
          <a:noFill/>
        </p:spPr>
        <p:txBody>
          <a:bodyPr/>
          <a:lstStyle/>
          <a:p>
            <a:r>
              <a:rPr lang="it-IT"/>
              <a:t>16.10.2012</a:t>
            </a:r>
          </a:p>
        </p:txBody>
      </p:sp>
      <p:sp>
        <p:nvSpPr>
          <p:cNvPr id="14341" name="Rectangle 2"/>
          <p:cNvSpPr>
            <a:spLocks noGrp="1" noChangeArrowheads="1"/>
          </p:cNvSpPr>
          <p:nvPr>
            <p:ph type="title"/>
          </p:nvPr>
        </p:nvSpPr>
        <p:spPr>
          <a:xfrm>
            <a:off x="468313" y="404813"/>
            <a:ext cx="8280400" cy="865187"/>
          </a:xfrm>
        </p:spPr>
        <p:txBody>
          <a:bodyPr/>
          <a:lstStyle/>
          <a:p>
            <a:pPr eaLnBrk="1" hangingPunct="1"/>
            <a:r>
              <a:rPr lang="it-IT" sz="2800" b="1" smtClean="0">
                <a:solidFill>
                  <a:schemeClr val="bg2"/>
                </a:solidFill>
              </a:rPr>
              <a:t>Incompatibilità e condizioni di ineleggibilità</a:t>
            </a:r>
          </a:p>
        </p:txBody>
      </p:sp>
      <p:sp>
        <p:nvSpPr>
          <p:cNvPr id="14342" name="Rectangle 3"/>
          <p:cNvSpPr>
            <a:spLocks noGrp="1" noChangeArrowheads="1"/>
          </p:cNvSpPr>
          <p:nvPr>
            <p:ph type="body" idx="1"/>
          </p:nvPr>
        </p:nvSpPr>
        <p:spPr>
          <a:xfrm>
            <a:off x="457200" y="1341438"/>
            <a:ext cx="8229600" cy="5183187"/>
          </a:xfrm>
        </p:spPr>
        <p:txBody>
          <a:bodyPr/>
          <a:lstStyle/>
          <a:p>
            <a:pPr eaLnBrk="1" hangingPunct="1">
              <a:lnSpc>
                <a:spcPct val="80000"/>
              </a:lnSpc>
              <a:buFont typeface="Wingdings" pitchFamily="2" charset="2"/>
              <a:buNone/>
            </a:pPr>
            <a:r>
              <a:rPr lang="it-IT" sz="1800" smtClean="0"/>
              <a:t>(Art. 16 </a:t>
            </a:r>
            <a:r>
              <a:rPr lang="it-IT" sz="1800" smtClean="0">
                <a:hlinkClick r:id="rId3"/>
              </a:rPr>
              <a:t>OM 215/91 </a:t>
            </a:r>
            <a:r>
              <a:rPr lang="it-IT" sz="1800" smtClean="0"/>
              <a:t>)</a:t>
            </a:r>
          </a:p>
          <a:p>
            <a:pPr eaLnBrk="1" hangingPunct="1">
              <a:lnSpc>
                <a:spcPct val="80000"/>
              </a:lnSpc>
              <a:buFont typeface="Wingdings" pitchFamily="2" charset="2"/>
              <a:buNone/>
            </a:pPr>
            <a:r>
              <a:rPr lang="it-IT" sz="1800" b="1" smtClean="0">
                <a:solidFill>
                  <a:schemeClr val="bg2"/>
                </a:solidFill>
              </a:rPr>
              <a:t>Il personale sospeso</a:t>
            </a:r>
            <a:r>
              <a:rPr lang="it-IT" sz="1800" smtClean="0"/>
              <a:t> dal servizio a seguito di procedimento penale o disciplinare, o cautelarmente in attesa di procedimento penale o disciplinare, non può esercitare l'elettorato attivo e passivo</a:t>
            </a:r>
          </a:p>
          <a:p>
            <a:pPr eaLnBrk="1" hangingPunct="1">
              <a:lnSpc>
                <a:spcPct val="80000"/>
              </a:lnSpc>
              <a:buFont typeface="Wingdings" pitchFamily="2" charset="2"/>
              <a:buNone/>
            </a:pPr>
            <a:r>
              <a:rPr lang="it-IT" sz="1800" smtClean="0"/>
              <a:t>Gli </a:t>
            </a:r>
            <a:r>
              <a:rPr lang="it-IT" sz="1800" b="1" smtClean="0">
                <a:solidFill>
                  <a:schemeClr val="bg2"/>
                </a:solidFill>
              </a:rPr>
              <a:t>elettori che facciano parte di più componenti</a:t>
            </a:r>
            <a:r>
              <a:rPr lang="it-IT" sz="1800" smtClean="0"/>
              <a:t> (es. docente-genitore di un alunno) esercitano l'elettorato attivo e passivo per tutte le componenti. Qualora però  siano stati eletti per più componenti nello stesso organo collegiale, devono </a:t>
            </a:r>
            <a:r>
              <a:rPr lang="it-IT" sz="1800" b="1" smtClean="0">
                <a:solidFill>
                  <a:schemeClr val="bg2"/>
                </a:solidFill>
              </a:rPr>
              <a:t>optare </a:t>
            </a:r>
            <a:r>
              <a:rPr lang="it-IT" sz="1800" smtClean="0"/>
              <a:t>per una delle rappresentanze. Tuttavia il candidato </a:t>
            </a:r>
            <a:r>
              <a:rPr lang="it-IT" sz="1800" b="1" smtClean="0">
                <a:solidFill>
                  <a:schemeClr val="bg2"/>
                </a:solidFill>
              </a:rPr>
              <a:t>eletto in più consigli di circolo e di istituto</a:t>
            </a:r>
            <a:r>
              <a:rPr lang="it-IT" sz="1800" smtClean="0"/>
              <a:t> anche per la stessa componente non deve presentare opzione e fa parte di entrambi i consigli</a:t>
            </a:r>
          </a:p>
          <a:p>
            <a:pPr eaLnBrk="1" hangingPunct="1">
              <a:lnSpc>
                <a:spcPct val="80000"/>
              </a:lnSpc>
              <a:buFont typeface="Wingdings" pitchFamily="2" charset="2"/>
              <a:buNone/>
            </a:pPr>
            <a:r>
              <a:rPr lang="it-IT" sz="1800" smtClean="0"/>
              <a:t>I docenti devono</a:t>
            </a:r>
            <a:r>
              <a:rPr lang="it-IT" sz="1800" b="1" smtClean="0">
                <a:solidFill>
                  <a:schemeClr val="bg2"/>
                </a:solidFill>
              </a:rPr>
              <a:t> rinunciare</a:t>
            </a:r>
            <a:r>
              <a:rPr lang="it-IT" sz="1800" smtClean="0"/>
              <a:t> all'eventuale carica elettiva, ottenuta come appartenenti alla componente genitori, nei consigli di interclasse, di classe e di intersezione</a:t>
            </a:r>
          </a:p>
          <a:p>
            <a:pPr eaLnBrk="1" hangingPunct="1">
              <a:lnSpc>
                <a:spcPct val="80000"/>
              </a:lnSpc>
              <a:buFont typeface="Wingdings" pitchFamily="2" charset="2"/>
              <a:buNone/>
            </a:pPr>
            <a:r>
              <a:rPr lang="it-IT" sz="1800" smtClean="0"/>
              <a:t>Il docente </a:t>
            </a:r>
            <a:r>
              <a:rPr lang="it-IT" sz="1800" b="1" smtClean="0">
                <a:solidFill>
                  <a:schemeClr val="bg2"/>
                </a:solidFill>
              </a:rPr>
              <a:t>incaricato </a:t>
            </a:r>
            <a:r>
              <a:rPr lang="it-IT" sz="1800" smtClean="0"/>
              <a:t>non può esercitare l'elettorato attivo e passivo e qualora eletto nel consiglio di istituto decade dalla carica se successivamente nominato incaricato</a:t>
            </a:r>
          </a:p>
          <a:p>
            <a:pPr eaLnBrk="1" hangingPunct="1">
              <a:lnSpc>
                <a:spcPct val="80000"/>
              </a:lnSpc>
              <a:buFont typeface="Wingdings" pitchFamily="2" charset="2"/>
              <a:buNone/>
            </a:pPr>
            <a:r>
              <a:rPr lang="it-IT" sz="1800" smtClean="0"/>
              <a:t>Rilevata la sussistenza di incompatibilità, </a:t>
            </a:r>
            <a:r>
              <a:rPr lang="it-IT" sz="1800" b="1" smtClean="0">
                <a:solidFill>
                  <a:schemeClr val="bg2"/>
                </a:solidFill>
              </a:rPr>
              <a:t>l'interessato è</a:t>
            </a:r>
            <a:r>
              <a:rPr lang="it-IT" sz="1800" smtClean="0"/>
              <a:t> </a:t>
            </a:r>
            <a:r>
              <a:rPr lang="it-IT" sz="1800" b="1" smtClean="0">
                <a:solidFill>
                  <a:schemeClr val="bg2"/>
                </a:solidFill>
              </a:rPr>
              <a:t>invitato ad optare</a:t>
            </a:r>
            <a:r>
              <a:rPr lang="it-IT" sz="1800" smtClean="0"/>
              <a:t> per una delle due rappresentanze</a:t>
            </a:r>
          </a:p>
          <a:p>
            <a:pPr eaLnBrk="1" hangingPunct="1">
              <a:lnSpc>
                <a:spcPct val="80000"/>
              </a:lnSpc>
              <a:buFont typeface="Wingdings" pitchFamily="2" charset="2"/>
              <a:buNone/>
            </a:pPr>
            <a:r>
              <a:rPr lang="it-IT" sz="1800" smtClean="0"/>
              <a:t>La sostituzione è attuata con la procedura di </a:t>
            </a:r>
            <a:r>
              <a:rPr lang="it-IT" sz="1800" b="1" smtClean="0">
                <a:solidFill>
                  <a:schemeClr val="bg2"/>
                </a:solidFill>
              </a:rPr>
              <a:t>surroga </a:t>
            </a:r>
            <a:r>
              <a:rPr lang="it-IT" sz="1800" smtClean="0"/>
              <a:t>prevista </a:t>
            </a:r>
            <a:r>
              <a:rPr lang="it-IT" sz="1800" smtClean="0">
                <a:hlinkClick r:id="rId4"/>
              </a:rPr>
              <a:t>dall’art. 35 del D.L.vo 297/94</a:t>
            </a:r>
            <a:endParaRPr lang="it-IT" sz="800" smtClean="0">
              <a:solidFill>
                <a:schemeClr val="bg2"/>
              </a:solidFill>
            </a:endParaRPr>
          </a:p>
          <a:p>
            <a:pPr eaLnBrk="1" hangingPunct="1">
              <a:lnSpc>
                <a:spcPct val="80000"/>
              </a:lnSpc>
              <a:buFont typeface="Wingdings" pitchFamily="2" charset="2"/>
              <a:buNone/>
            </a:pPr>
            <a:endParaRPr lang="it-IT" sz="800" smtClean="0">
              <a:solidFill>
                <a:schemeClr val="bg2"/>
              </a:solidFill>
            </a:endParaRPr>
          </a:p>
          <a:p>
            <a:pPr algn="r" eaLnBrk="1" hangingPunct="1">
              <a:lnSpc>
                <a:spcPct val="80000"/>
              </a:lnSpc>
              <a:buFont typeface="Wingdings" pitchFamily="2" charset="2"/>
              <a:buNone/>
            </a:pPr>
            <a:r>
              <a:rPr lang="it-IT" sz="100" smtClean="0">
                <a:solidFill>
                  <a:schemeClr val="bg2"/>
                </a:solidFill>
              </a:rPr>
              <a:t>                                                                                                                                                                                                                                                                                                                                                                                                                    </a:t>
            </a:r>
            <a:r>
              <a:rPr lang="it-IT" sz="1000" smtClean="0">
                <a:solidFill>
                  <a:schemeClr val="bg2"/>
                </a:solidFill>
                <a:hlinkClick r:id="rId5" action="ppaction://hlinksldjump"/>
              </a:rPr>
              <a:t>Torna all’indice</a:t>
            </a:r>
            <a:endParaRPr lang="it-IT" sz="1000" smtClean="0">
              <a:solidFill>
                <a:schemeClr val="bg2"/>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egnaposto piè di pagina 3"/>
          <p:cNvSpPr>
            <a:spLocks noGrp="1"/>
          </p:cNvSpPr>
          <p:nvPr>
            <p:ph type="ftr" sz="quarter" idx="10"/>
          </p:nvPr>
        </p:nvSpPr>
        <p:spPr>
          <a:noFill/>
        </p:spPr>
        <p:txBody>
          <a:bodyPr/>
          <a:lstStyle/>
          <a:p>
            <a:r>
              <a:rPr lang="it-IT"/>
              <a:t>bozza - sono graditi suggerimenti</a:t>
            </a:r>
          </a:p>
        </p:txBody>
      </p:sp>
      <p:sp>
        <p:nvSpPr>
          <p:cNvPr id="15363" name="Segnaposto numero diapositiva 4"/>
          <p:cNvSpPr>
            <a:spLocks noGrp="1"/>
          </p:cNvSpPr>
          <p:nvPr>
            <p:ph type="sldNum" sz="quarter" idx="11"/>
          </p:nvPr>
        </p:nvSpPr>
        <p:spPr>
          <a:noFill/>
        </p:spPr>
        <p:txBody>
          <a:bodyPr/>
          <a:lstStyle/>
          <a:p>
            <a:fld id="{ED52161B-30CE-4F82-BC99-627F4AF465CD}" type="slidenum">
              <a:rPr lang="it-IT"/>
              <a:pPr/>
              <a:t>13</a:t>
            </a:fld>
            <a:endParaRPr lang="it-IT"/>
          </a:p>
        </p:txBody>
      </p:sp>
      <p:sp>
        <p:nvSpPr>
          <p:cNvPr id="15364" name="Segnaposto data 5"/>
          <p:cNvSpPr>
            <a:spLocks noGrp="1"/>
          </p:cNvSpPr>
          <p:nvPr>
            <p:ph type="dt" sz="quarter" idx="12"/>
          </p:nvPr>
        </p:nvSpPr>
        <p:spPr>
          <a:noFill/>
        </p:spPr>
        <p:txBody>
          <a:bodyPr/>
          <a:lstStyle/>
          <a:p>
            <a:r>
              <a:rPr lang="it-IT"/>
              <a:t>16.10.2012</a:t>
            </a:r>
          </a:p>
        </p:txBody>
      </p:sp>
      <p:sp>
        <p:nvSpPr>
          <p:cNvPr id="15365" name="Rectangle 2"/>
          <p:cNvSpPr>
            <a:spLocks noGrp="1" noChangeArrowheads="1"/>
          </p:cNvSpPr>
          <p:nvPr>
            <p:ph type="title"/>
          </p:nvPr>
        </p:nvSpPr>
        <p:spPr>
          <a:xfrm>
            <a:off x="395288" y="692150"/>
            <a:ext cx="8137525" cy="720725"/>
          </a:xfrm>
        </p:spPr>
        <p:txBody>
          <a:bodyPr/>
          <a:lstStyle/>
          <a:p>
            <a:pPr eaLnBrk="1" hangingPunct="1"/>
            <a:r>
              <a:rPr lang="it-IT" sz="2400" b="1" smtClean="0">
                <a:solidFill>
                  <a:schemeClr val="bg2"/>
                </a:solidFill>
              </a:rPr>
              <a:t>Elezione dei rappresentanti dei genitori nei consigli di classe, di interclasse e di intersezione </a:t>
            </a:r>
            <a:br>
              <a:rPr lang="it-IT" sz="2400" b="1" smtClean="0">
                <a:solidFill>
                  <a:schemeClr val="bg2"/>
                </a:solidFill>
              </a:rPr>
            </a:br>
            <a:endParaRPr lang="it-IT" sz="2400" b="1" smtClean="0">
              <a:solidFill>
                <a:schemeClr val="bg2"/>
              </a:solidFill>
            </a:endParaRPr>
          </a:p>
        </p:txBody>
      </p:sp>
      <p:sp>
        <p:nvSpPr>
          <p:cNvPr id="15366" name="Rectangle 3"/>
          <p:cNvSpPr>
            <a:spLocks noGrp="1" noChangeArrowheads="1"/>
          </p:cNvSpPr>
          <p:nvPr>
            <p:ph type="body" idx="1"/>
          </p:nvPr>
        </p:nvSpPr>
        <p:spPr>
          <a:xfrm>
            <a:off x="468313" y="1412875"/>
            <a:ext cx="8229600" cy="4895850"/>
          </a:xfrm>
        </p:spPr>
        <p:txBody>
          <a:bodyPr/>
          <a:lstStyle/>
          <a:p>
            <a:pPr eaLnBrk="1" hangingPunct="1">
              <a:lnSpc>
                <a:spcPct val="80000"/>
              </a:lnSpc>
              <a:buFont typeface="Wingdings" pitchFamily="2" charset="2"/>
              <a:buNone/>
            </a:pPr>
            <a:r>
              <a:rPr lang="it-IT" sz="1400" smtClean="0"/>
              <a:t>(Artt. 21 e 22 </a:t>
            </a:r>
            <a:r>
              <a:rPr lang="it-IT" sz="1400" smtClean="0">
                <a:hlinkClick r:id="rId3"/>
              </a:rPr>
              <a:t>OM 215/91 </a:t>
            </a:r>
            <a:r>
              <a:rPr lang="it-IT" sz="1400" smtClean="0"/>
              <a:t>)</a:t>
            </a:r>
          </a:p>
          <a:p>
            <a:pPr eaLnBrk="1" hangingPunct="1">
              <a:lnSpc>
                <a:spcPct val="80000"/>
              </a:lnSpc>
              <a:buFont typeface="Wingdings" pitchFamily="2" charset="2"/>
              <a:buNone/>
            </a:pPr>
            <a:r>
              <a:rPr lang="it-IT" sz="1400" smtClean="0"/>
              <a:t>Entro il </a:t>
            </a:r>
            <a:r>
              <a:rPr lang="it-IT" sz="1400" b="1" smtClean="0">
                <a:solidFill>
                  <a:schemeClr val="bg2"/>
                </a:solidFill>
              </a:rPr>
              <a:t>31 ottobre</a:t>
            </a:r>
            <a:r>
              <a:rPr lang="it-IT" sz="1400" smtClean="0"/>
              <a:t> di ogni anno il Dirigente Scolastico  convoca per ciascuna classe o sezione l'assemblea dei genitori a cui </a:t>
            </a:r>
            <a:r>
              <a:rPr lang="it-IT" sz="1400" b="1" smtClean="0">
                <a:solidFill>
                  <a:schemeClr val="bg2"/>
                </a:solidFill>
              </a:rPr>
              <a:t>debbono partecipare</a:t>
            </a:r>
            <a:r>
              <a:rPr lang="it-IT" sz="1400" smtClean="0"/>
              <a:t>, possibilmente, </a:t>
            </a:r>
            <a:r>
              <a:rPr lang="it-IT" sz="1400" b="1" smtClean="0">
                <a:solidFill>
                  <a:schemeClr val="bg2"/>
                </a:solidFill>
              </a:rPr>
              <a:t>tutti i docenti della classe</a:t>
            </a:r>
            <a:r>
              <a:rPr lang="it-IT" sz="1400" smtClean="0"/>
              <a:t>, al fine di illustrare i compiti dei rappresentanti ed informare sulle modalità di voto</a:t>
            </a:r>
          </a:p>
          <a:p>
            <a:pPr eaLnBrk="1" hangingPunct="1">
              <a:lnSpc>
                <a:spcPct val="80000"/>
              </a:lnSpc>
              <a:buFont typeface="Wingdings" pitchFamily="2" charset="2"/>
              <a:buNone/>
            </a:pPr>
            <a:r>
              <a:rPr lang="it-IT" sz="1400" smtClean="0"/>
              <a:t>La </a:t>
            </a:r>
            <a:r>
              <a:rPr lang="it-IT" sz="1400" b="1" smtClean="0">
                <a:solidFill>
                  <a:schemeClr val="bg2"/>
                </a:solidFill>
              </a:rPr>
              <a:t>data di convocazione</a:t>
            </a:r>
            <a:r>
              <a:rPr lang="it-IT" sz="1400" smtClean="0"/>
              <a:t> è stabilita dal consiglio di circolo o di istituto in giorno non festivo al di fuori dell'orario delle lezioni ed è soggetta a </a:t>
            </a:r>
            <a:r>
              <a:rPr lang="it-IT" sz="1400" b="1" smtClean="0">
                <a:solidFill>
                  <a:schemeClr val="bg2"/>
                </a:solidFill>
              </a:rPr>
              <a:t>preavviso scritto di almeno 8 giorni</a:t>
            </a:r>
          </a:p>
          <a:p>
            <a:pPr eaLnBrk="1" hangingPunct="1">
              <a:lnSpc>
                <a:spcPct val="80000"/>
              </a:lnSpc>
              <a:buFont typeface="Wingdings" pitchFamily="2" charset="2"/>
              <a:buNone/>
            </a:pPr>
            <a:r>
              <a:rPr lang="it-IT" sz="1400" smtClean="0"/>
              <a:t>Il Dirigente cura che i genitori, anche per il tramite dei propri figli, ne abbiano </a:t>
            </a:r>
            <a:r>
              <a:rPr lang="it-IT" sz="1400" b="1" smtClean="0">
                <a:solidFill>
                  <a:schemeClr val="bg2"/>
                </a:solidFill>
              </a:rPr>
              <a:t>tempestiva e sicura notizia</a:t>
            </a:r>
            <a:endParaRPr lang="it-IT" sz="1400" smtClean="0"/>
          </a:p>
          <a:p>
            <a:pPr eaLnBrk="1" hangingPunct="1">
              <a:lnSpc>
                <a:spcPct val="80000"/>
              </a:lnSpc>
              <a:buFont typeface="Wingdings" pitchFamily="2" charset="2"/>
              <a:buNone/>
            </a:pPr>
            <a:r>
              <a:rPr lang="it-IT" sz="1400" b="1" smtClean="0">
                <a:solidFill>
                  <a:schemeClr val="bg2"/>
                </a:solidFill>
              </a:rPr>
              <a:t>L'atto di convocazione</a:t>
            </a:r>
            <a:r>
              <a:rPr lang="it-IT" sz="1400" smtClean="0"/>
              <a:t> delle assemblee deve indicare:</a:t>
            </a:r>
            <a:br>
              <a:rPr lang="it-IT" sz="1400" smtClean="0"/>
            </a:br>
            <a:r>
              <a:rPr lang="it-IT" sz="1400" smtClean="0"/>
              <a:t>a) </a:t>
            </a:r>
            <a:r>
              <a:rPr lang="it-IT" sz="1400" b="1" smtClean="0">
                <a:solidFill>
                  <a:schemeClr val="bg2"/>
                </a:solidFill>
              </a:rPr>
              <a:t>l'orario di apertura</a:t>
            </a:r>
            <a:r>
              <a:rPr lang="it-IT" sz="1400" smtClean="0"/>
              <a:t> dei lavori; b) le</a:t>
            </a:r>
            <a:r>
              <a:rPr lang="it-IT" sz="1400" b="1" smtClean="0">
                <a:solidFill>
                  <a:schemeClr val="bg2"/>
                </a:solidFill>
              </a:rPr>
              <a:t> modalità</a:t>
            </a:r>
            <a:r>
              <a:rPr lang="it-IT" sz="1400" b="1" smtClean="0">
                <a:solidFill>
                  <a:schemeClr val="folHlink"/>
                </a:solidFill>
              </a:rPr>
              <a:t> </a:t>
            </a:r>
            <a:r>
              <a:rPr lang="it-IT" sz="1400" smtClean="0"/>
              <a:t>di votazione, di costituzione del seggio e l'orario di apertura e chiusura del medesimo, fissato in modo tale da favorire la massima affluenza dei genitori in non meno di due ore e senza soluzione di continuità rispetto all'assemblea che si conclude con l'inizio delle operazioni elettorali </a:t>
            </a:r>
          </a:p>
          <a:p>
            <a:pPr eaLnBrk="1" hangingPunct="1">
              <a:lnSpc>
                <a:spcPct val="80000"/>
              </a:lnSpc>
              <a:buFont typeface="Wingdings" pitchFamily="2" charset="2"/>
              <a:buNone/>
            </a:pPr>
            <a:r>
              <a:rPr lang="it-IT" sz="1400" smtClean="0"/>
              <a:t>In ciascuna classe, </a:t>
            </a:r>
            <a:r>
              <a:rPr lang="it-IT" sz="1400" b="1" smtClean="0">
                <a:solidFill>
                  <a:schemeClr val="bg2"/>
                </a:solidFill>
              </a:rPr>
              <a:t>subito dopo la conclusione dell'assemblea</a:t>
            </a:r>
            <a:r>
              <a:rPr lang="it-IT" sz="1400" smtClean="0"/>
              <a:t>, nella quale vengono ascoltate e discusse le linee della proposta di programma didattico-educativo, si procede alla elezione provvedendo a </a:t>
            </a:r>
            <a:r>
              <a:rPr lang="it-IT" sz="1400" b="1" smtClean="0">
                <a:solidFill>
                  <a:schemeClr val="bg2"/>
                </a:solidFill>
              </a:rPr>
              <a:t>costituire un seggio elettorale</a:t>
            </a:r>
            <a:r>
              <a:rPr lang="it-IT" sz="1400" smtClean="0"/>
              <a:t> </a:t>
            </a:r>
          </a:p>
          <a:p>
            <a:pPr eaLnBrk="1" hangingPunct="1">
              <a:lnSpc>
                <a:spcPct val="80000"/>
              </a:lnSpc>
              <a:buFont typeface="Wingdings" pitchFamily="2" charset="2"/>
              <a:buNone/>
            </a:pPr>
            <a:r>
              <a:rPr lang="it-IT" sz="1400" smtClean="0"/>
              <a:t>Ove gli </a:t>
            </a:r>
            <a:r>
              <a:rPr lang="it-IT" sz="1400" b="1" smtClean="0">
                <a:solidFill>
                  <a:schemeClr val="bg2"/>
                </a:solidFill>
              </a:rPr>
              <a:t>elettori</a:t>
            </a:r>
            <a:r>
              <a:rPr lang="it-IT" sz="1400" b="1" smtClean="0">
                <a:solidFill>
                  <a:schemeClr val="folHlink"/>
                </a:solidFill>
              </a:rPr>
              <a:t> </a:t>
            </a:r>
            <a:r>
              <a:rPr lang="it-IT" sz="1400" smtClean="0"/>
              <a:t>di una o più classi siano </a:t>
            </a:r>
            <a:r>
              <a:rPr lang="it-IT" sz="1400" b="1" smtClean="0">
                <a:solidFill>
                  <a:schemeClr val="bg2"/>
                </a:solidFill>
              </a:rPr>
              <a:t>presenti in numero esiguo</a:t>
            </a:r>
            <a:r>
              <a:rPr lang="it-IT" sz="1400" smtClean="0"/>
              <a:t>, possono votare, dopo l'assemblea, </a:t>
            </a:r>
            <a:r>
              <a:rPr lang="it-IT" sz="1400" b="1" smtClean="0">
                <a:solidFill>
                  <a:schemeClr val="bg2"/>
                </a:solidFill>
              </a:rPr>
              <a:t>presso il seggio di altra classe</a:t>
            </a:r>
            <a:r>
              <a:rPr lang="it-IT" sz="1400" smtClean="0"/>
              <a:t>, nella quale deve essere trasferito l'elenco degli elettori della classe e l'urna elettorale</a:t>
            </a:r>
          </a:p>
          <a:p>
            <a:pPr eaLnBrk="1" hangingPunct="1">
              <a:lnSpc>
                <a:spcPct val="80000"/>
              </a:lnSpc>
              <a:buFont typeface="Wingdings" pitchFamily="2" charset="2"/>
              <a:buNone/>
            </a:pPr>
            <a:r>
              <a:rPr lang="it-IT" sz="1400" smtClean="0"/>
              <a:t>Le elezioni hanno luogo sulla base di </a:t>
            </a:r>
            <a:r>
              <a:rPr lang="it-IT" sz="1400" b="1" smtClean="0">
                <a:solidFill>
                  <a:schemeClr val="bg2"/>
                </a:solidFill>
              </a:rPr>
              <a:t>un’unica lista comprendente tutti gli elettori in ordine alfabetico</a:t>
            </a:r>
            <a:r>
              <a:rPr lang="it-IT" sz="1400" smtClean="0"/>
              <a:t>. Ciascun elettore può votare la metà dei membri da eleggere se gli eligendi sono in numero superiore a uno. Dunque indicherà una sola preferenza nella scuola dell’infanzia, primaria e secondaria di secondo grado e due nella scuola secondaria di primo grado</a:t>
            </a:r>
          </a:p>
          <a:p>
            <a:pPr eaLnBrk="1" hangingPunct="1">
              <a:lnSpc>
                <a:spcPct val="80000"/>
              </a:lnSpc>
              <a:buFont typeface="Wingdings" pitchFamily="2" charset="2"/>
              <a:buNone/>
            </a:pPr>
            <a:r>
              <a:rPr lang="it-IT" sz="1400" smtClean="0"/>
              <a:t> Se due o più genitori riportano lo </a:t>
            </a:r>
            <a:r>
              <a:rPr lang="it-IT" sz="1400" b="1" smtClean="0">
                <a:solidFill>
                  <a:schemeClr val="bg2"/>
                </a:solidFill>
              </a:rPr>
              <a:t>stesso numero di voti</a:t>
            </a:r>
            <a:r>
              <a:rPr lang="it-IT" sz="1400" smtClean="0"/>
              <a:t>, la proclamazione è fatta  </a:t>
            </a:r>
            <a:r>
              <a:rPr lang="it-IT" sz="1400" b="1" smtClean="0">
                <a:solidFill>
                  <a:schemeClr val="bg2"/>
                </a:solidFill>
              </a:rPr>
              <a:t>per sorteggio</a:t>
            </a:r>
            <a:endParaRPr lang="it-IT" sz="1400" smtClean="0">
              <a:solidFill>
                <a:schemeClr val="bg2"/>
              </a:solidFill>
            </a:endParaRPr>
          </a:p>
          <a:p>
            <a:pPr eaLnBrk="1" hangingPunct="1">
              <a:lnSpc>
                <a:spcPct val="80000"/>
              </a:lnSpc>
              <a:buFont typeface="Wingdings" pitchFamily="2" charset="2"/>
              <a:buNone/>
            </a:pPr>
            <a:r>
              <a:rPr lang="it-IT" sz="12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egnaposto piè di pagina 3"/>
          <p:cNvSpPr>
            <a:spLocks noGrp="1"/>
          </p:cNvSpPr>
          <p:nvPr>
            <p:ph type="ftr" sz="quarter" idx="10"/>
          </p:nvPr>
        </p:nvSpPr>
        <p:spPr>
          <a:noFill/>
        </p:spPr>
        <p:txBody>
          <a:bodyPr/>
          <a:lstStyle/>
          <a:p>
            <a:r>
              <a:rPr lang="it-IT"/>
              <a:t>bozza - sono graditi suggerimenti</a:t>
            </a:r>
          </a:p>
        </p:txBody>
      </p:sp>
      <p:sp>
        <p:nvSpPr>
          <p:cNvPr id="16387" name="Segnaposto numero diapositiva 4"/>
          <p:cNvSpPr>
            <a:spLocks noGrp="1"/>
          </p:cNvSpPr>
          <p:nvPr>
            <p:ph type="sldNum" sz="quarter" idx="11"/>
          </p:nvPr>
        </p:nvSpPr>
        <p:spPr>
          <a:noFill/>
        </p:spPr>
        <p:txBody>
          <a:bodyPr/>
          <a:lstStyle/>
          <a:p>
            <a:fld id="{85F79428-C76C-4B81-8FA2-B92220FD4ABF}" type="slidenum">
              <a:rPr lang="it-IT"/>
              <a:pPr/>
              <a:t>14</a:t>
            </a:fld>
            <a:endParaRPr lang="it-IT"/>
          </a:p>
        </p:txBody>
      </p:sp>
      <p:sp>
        <p:nvSpPr>
          <p:cNvPr id="16388" name="Segnaposto data 5"/>
          <p:cNvSpPr>
            <a:spLocks noGrp="1"/>
          </p:cNvSpPr>
          <p:nvPr>
            <p:ph type="dt" sz="quarter" idx="12"/>
          </p:nvPr>
        </p:nvSpPr>
        <p:spPr>
          <a:noFill/>
        </p:spPr>
        <p:txBody>
          <a:bodyPr/>
          <a:lstStyle/>
          <a:p>
            <a:r>
              <a:rPr lang="it-IT"/>
              <a:t>16.10.2012</a:t>
            </a:r>
          </a:p>
        </p:txBody>
      </p:sp>
      <p:sp>
        <p:nvSpPr>
          <p:cNvPr id="16389" name="Rectangle 2"/>
          <p:cNvSpPr>
            <a:spLocks noGrp="1" noChangeArrowheads="1"/>
          </p:cNvSpPr>
          <p:nvPr>
            <p:ph type="title"/>
          </p:nvPr>
        </p:nvSpPr>
        <p:spPr>
          <a:xfrm>
            <a:off x="468313" y="457200"/>
            <a:ext cx="8218487" cy="884238"/>
          </a:xfrm>
        </p:spPr>
        <p:txBody>
          <a:bodyPr/>
          <a:lstStyle/>
          <a:p>
            <a:pPr eaLnBrk="1" hangingPunct="1"/>
            <a:r>
              <a:rPr lang="it-IT" sz="1400" b="1" smtClean="0">
                <a:solidFill>
                  <a:schemeClr val="bg2"/>
                </a:solidFill>
              </a:rPr>
              <a:t/>
            </a:r>
            <a:br>
              <a:rPr lang="it-IT" sz="1400" b="1" smtClean="0">
                <a:solidFill>
                  <a:schemeClr val="bg2"/>
                </a:solidFill>
              </a:rPr>
            </a:br>
            <a:r>
              <a:rPr lang="it-IT" sz="2400" b="1" smtClean="0">
                <a:solidFill>
                  <a:schemeClr val="bg2"/>
                </a:solidFill>
              </a:rPr>
              <a:t>Elezione dei rappresentanti degli studenti nei consigli di classe e di istituto</a:t>
            </a:r>
            <a:r>
              <a:rPr lang="it-IT" sz="1800" smtClean="0"/>
              <a:t/>
            </a:r>
            <a:br>
              <a:rPr lang="it-IT" sz="1800" smtClean="0"/>
            </a:br>
            <a:endParaRPr lang="it-IT" sz="1800" smtClean="0"/>
          </a:p>
        </p:txBody>
      </p:sp>
      <p:sp>
        <p:nvSpPr>
          <p:cNvPr id="16390" name="Rectangle 3"/>
          <p:cNvSpPr>
            <a:spLocks noGrp="1" noChangeArrowheads="1"/>
          </p:cNvSpPr>
          <p:nvPr>
            <p:ph type="body" idx="1"/>
          </p:nvPr>
        </p:nvSpPr>
        <p:spPr>
          <a:xfrm>
            <a:off x="457200" y="1341438"/>
            <a:ext cx="8229600" cy="5111750"/>
          </a:xfrm>
        </p:spPr>
        <p:txBody>
          <a:bodyPr/>
          <a:lstStyle/>
          <a:p>
            <a:pPr eaLnBrk="1" hangingPunct="1">
              <a:lnSpc>
                <a:spcPct val="80000"/>
              </a:lnSpc>
              <a:buFont typeface="Wingdings" pitchFamily="2" charset="2"/>
              <a:buNone/>
            </a:pPr>
            <a:r>
              <a:rPr lang="it-IT" sz="2000" smtClean="0"/>
              <a:t>(Art. 21 </a:t>
            </a:r>
            <a:r>
              <a:rPr lang="it-IT" sz="2000" smtClean="0">
                <a:hlinkClick r:id="rId3"/>
              </a:rPr>
              <a:t>OM 215/91 </a:t>
            </a:r>
            <a:r>
              <a:rPr lang="it-IT" sz="2000" smtClean="0"/>
              <a:t>)</a:t>
            </a:r>
          </a:p>
          <a:p>
            <a:pPr eaLnBrk="1" hangingPunct="1">
              <a:lnSpc>
                <a:spcPct val="80000"/>
              </a:lnSpc>
              <a:buFont typeface="Wingdings" pitchFamily="2" charset="2"/>
              <a:buNone/>
            </a:pPr>
            <a:r>
              <a:rPr lang="it-IT" sz="2000" smtClean="0"/>
              <a:t>Entro il </a:t>
            </a:r>
            <a:r>
              <a:rPr lang="it-IT" sz="2000" b="1" smtClean="0">
                <a:solidFill>
                  <a:schemeClr val="bg2"/>
                </a:solidFill>
              </a:rPr>
              <a:t>31 ottobre</a:t>
            </a:r>
            <a:r>
              <a:rPr lang="it-IT" sz="2000" smtClean="0"/>
              <a:t> il Dirigente Scolastico convoca per ciascuna classe, separatamente da quella dei genitori, </a:t>
            </a:r>
            <a:r>
              <a:rPr lang="it-IT" sz="2000" b="1" smtClean="0">
                <a:solidFill>
                  <a:schemeClr val="bg2"/>
                </a:solidFill>
              </a:rPr>
              <a:t>l'assemblea degli studenti</a:t>
            </a:r>
            <a:r>
              <a:rPr lang="it-IT" sz="2000" smtClean="0">
                <a:solidFill>
                  <a:schemeClr val="bg2"/>
                </a:solidFill>
              </a:rPr>
              <a:t> </a:t>
            </a:r>
            <a:r>
              <a:rPr lang="it-IT" sz="2000" smtClean="0"/>
              <a:t>per eleggere i rappresentanti degli studenti nel consiglio di classe</a:t>
            </a:r>
          </a:p>
          <a:p>
            <a:pPr eaLnBrk="1" hangingPunct="1">
              <a:lnSpc>
                <a:spcPct val="80000"/>
              </a:lnSpc>
              <a:buFont typeface="Wingdings" pitchFamily="2" charset="2"/>
              <a:buNone/>
            </a:pPr>
            <a:r>
              <a:rPr lang="it-IT" sz="2000" smtClean="0"/>
              <a:t>In tale occasione, la componente studentesca elegge anche i propri rappresentanti </a:t>
            </a:r>
            <a:r>
              <a:rPr lang="it-IT" sz="2000" b="1" smtClean="0">
                <a:solidFill>
                  <a:schemeClr val="bg2"/>
                </a:solidFill>
              </a:rPr>
              <a:t>nel consiglio di istituto</a:t>
            </a:r>
            <a:r>
              <a:rPr lang="it-IT" sz="2000" smtClean="0"/>
              <a:t> </a:t>
            </a:r>
          </a:p>
          <a:p>
            <a:pPr eaLnBrk="1" hangingPunct="1">
              <a:lnSpc>
                <a:spcPct val="80000"/>
              </a:lnSpc>
              <a:buFont typeface="Wingdings" pitchFamily="2" charset="2"/>
              <a:buNone/>
            </a:pPr>
            <a:r>
              <a:rPr lang="it-IT" sz="2000" smtClean="0"/>
              <a:t>Le liste sono presentate </a:t>
            </a:r>
            <a:r>
              <a:rPr lang="it-IT" sz="2000" b="1" smtClean="0">
                <a:solidFill>
                  <a:schemeClr val="bg2"/>
                </a:solidFill>
              </a:rPr>
              <a:t>dal 20° al 15° giorno antecedente</a:t>
            </a:r>
            <a:r>
              <a:rPr lang="it-IT" sz="2000" smtClean="0"/>
              <a:t> le votazioni</a:t>
            </a:r>
          </a:p>
          <a:p>
            <a:pPr eaLnBrk="1" hangingPunct="1">
              <a:lnSpc>
                <a:spcPct val="80000"/>
              </a:lnSpc>
              <a:buFont typeface="Wingdings" pitchFamily="2" charset="2"/>
              <a:buNone/>
            </a:pPr>
            <a:r>
              <a:rPr lang="it-IT" sz="2000" smtClean="0"/>
              <a:t>La </a:t>
            </a:r>
            <a:r>
              <a:rPr lang="it-IT" sz="2000" b="1" smtClean="0">
                <a:solidFill>
                  <a:schemeClr val="bg2"/>
                </a:solidFill>
              </a:rPr>
              <a:t>commissione elettorale</a:t>
            </a:r>
            <a:r>
              <a:rPr lang="it-IT" sz="2000" smtClean="0"/>
              <a:t> provvede alla ricognizione dei voti ed alla proclamazione degli eletti</a:t>
            </a:r>
          </a:p>
          <a:p>
            <a:pPr eaLnBrk="1" hangingPunct="1">
              <a:lnSpc>
                <a:spcPct val="80000"/>
              </a:lnSpc>
              <a:buFont typeface="Wingdings" pitchFamily="2" charset="2"/>
              <a:buNone/>
            </a:pPr>
            <a:r>
              <a:rPr lang="it-IT" sz="2000" smtClean="0"/>
              <a:t> Le elezioni hanno luogo sulla base di un’</a:t>
            </a:r>
            <a:r>
              <a:rPr lang="it-IT" sz="2000" b="1" smtClean="0">
                <a:solidFill>
                  <a:schemeClr val="bg2"/>
                </a:solidFill>
              </a:rPr>
              <a:t>unica lista comprendente tutti gli elettori in ordine alfabetico</a:t>
            </a:r>
          </a:p>
          <a:p>
            <a:pPr eaLnBrk="1" hangingPunct="1">
              <a:lnSpc>
                <a:spcPct val="80000"/>
              </a:lnSpc>
              <a:buFont typeface="Wingdings" pitchFamily="2" charset="2"/>
              <a:buNone/>
            </a:pPr>
            <a:r>
              <a:rPr lang="it-IT" sz="2000" smtClean="0"/>
              <a:t>Ciascun elettore esprime </a:t>
            </a:r>
            <a:r>
              <a:rPr lang="it-IT" sz="2000" b="1" smtClean="0">
                <a:solidFill>
                  <a:schemeClr val="bg2"/>
                </a:solidFill>
              </a:rPr>
              <a:t>una preferenza</a:t>
            </a:r>
          </a:p>
          <a:p>
            <a:pPr eaLnBrk="1" hangingPunct="1">
              <a:lnSpc>
                <a:spcPct val="80000"/>
              </a:lnSpc>
              <a:buFont typeface="Wingdings" pitchFamily="2" charset="2"/>
              <a:buNone/>
            </a:pPr>
            <a:r>
              <a:rPr lang="it-IT" sz="2000" smtClean="0"/>
              <a:t>Ove due o più alunni riportino, nell'elezione dei consigli di classe, lo stesso numero di voti, si procede, ai fini della proclamazione, </a:t>
            </a:r>
            <a:r>
              <a:rPr lang="it-IT" sz="2000" b="1" smtClean="0">
                <a:solidFill>
                  <a:schemeClr val="bg2"/>
                </a:solidFill>
              </a:rPr>
              <a:t>per sorteggio</a:t>
            </a:r>
          </a:p>
          <a:p>
            <a:pPr eaLnBrk="1" hangingPunct="1">
              <a:lnSpc>
                <a:spcPct val="80000"/>
              </a:lnSpc>
              <a:buFont typeface="Wingdings" pitchFamily="2" charset="2"/>
              <a:buNone/>
            </a:pPr>
            <a:endParaRPr lang="it-IT" sz="500" b="1" smtClean="0">
              <a:solidFill>
                <a:schemeClr val="bg2"/>
              </a:solidFill>
            </a:endParaRPr>
          </a:p>
          <a:p>
            <a:pPr eaLnBrk="1" hangingPunct="1">
              <a:lnSpc>
                <a:spcPct val="80000"/>
              </a:lnSpc>
              <a:buFont typeface="Wingdings" pitchFamily="2" charset="2"/>
              <a:buNone/>
            </a:pPr>
            <a:endParaRPr lang="it-IT" sz="500" b="1" smtClean="0">
              <a:solidFill>
                <a:schemeClr val="bg2"/>
              </a:solidFill>
            </a:endParaRPr>
          </a:p>
          <a:p>
            <a:pPr eaLnBrk="1" hangingPunct="1">
              <a:lnSpc>
                <a:spcPct val="80000"/>
              </a:lnSpc>
              <a:buFont typeface="Wingdings" pitchFamily="2" charset="2"/>
              <a:buNone/>
            </a:pPr>
            <a:endParaRPr lang="it-IT" sz="500" b="1" smtClean="0">
              <a:solidFill>
                <a:schemeClr val="bg2"/>
              </a:solidFill>
            </a:endParaRPr>
          </a:p>
          <a:p>
            <a:pPr eaLnBrk="1" hangingPunct="1">
              <a:lnSpc>
                <a:spcPct val="80000"/>
              </a:lnSpc>
              <a:buFont typeface="Wingdings" pitchFamily="2" charset="2"/>
              <a:buNone/>
            </a:pPr>
            <a:r>
              <a:rPr lang="it-IT" sz="500" b="1"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piè di pagina 3"/>
          <p:cNvSpPr>
            <a:spLocks noGrp="1"/>
          </p:cNvSpPr>
          <p:nvPr>
            <p:ph type="ftr" sz="quarter" idx="10"/>
          </p:nvPr>
        </p:nvSpPr>
        <p:spPr>
          <a:noFill/>
        </p:spPr>
        <p:txBody>
          <a:bodyPr/>
          <a:lstStyle/>
          <a:p>
            <a:r>
              <a:rPr lang="it-IT"/>
              <a:t>bozza - sono graditi suggerimenti</a:t>
            </a:r>
          </a:p>
        </p:txBody>
      </p:sp>
      <p:sp>
        <p:nvSpPr>
          <p:cNvPr id="17411" name="Segnaposto numero diapositiva 4"/>
          <p:cNvSpPr>
            <a:spLocks noGrp="1"/>
          </p:cNvSpPr>
          <p:nvPr>
            <p:ph type="sldNum" sz="quarter" idx="11"/>
          </p:nvPr>
        </p:nvSpPr>
        <p:spPr>
          <a:noFill/>
        </p:spPr>
        <p:txBody>
          <a:bodyPr/>
          <a:lstStyle/>
          <a:p>
            <a:fld id="{461932E2-DF5B-4A98-B474-238C0BD0E90E}" type="slidenum">
              <a:rPr lang="it-IT"/>
              <a:pPr/>
              <a:t>15</a:t>
            </a:fld>
            <a:endParaRPr lang="it-IT"/>
          </a:p>
        </p:txBody>
      </p:sp>
      <p:sp>
        <p:nvSpPr>
          <p:cNvPr id="17412" name="Segnaposto data 5"/>
          <p:cNvSpPr>
            <a:spLocks noGrp="1"/>
          </p:cNvSpPr>
          <p:nvPr>
            <p:ph type="dt" sz="quarter" idx="12"/>
          </p:nvPr>
        </p:nvSpPr>
        <p:spPr>
          <a:noFill/>
        </p:spPr>
        <p:txBody>
          <a:bodyPr/>
          <a:lstStyle/>
          <a:p>
            <a:r>
              <a:rPr lang="it-IT"/>
              <a:t>16.10.2012</a:t>
            </a:r>
          </a:p>
        </p:txBody>
      </p:sp>
      <p:sp>
        <p:nvSpPr>
          <p:cNvPr id="17413" name="Rectangle 2"/>
          <p:cNvSpPr>
            <a:spLocks noGrp="1" noChangeArrowheads="1"/>
          </p:cNvSpPr>
          <p:nvPr>
            <p:ph type="title"/>
          </p:nvPr>
        </p:nvSpPr>
        <p:spPr>
          <a:xfrm>
            <a:off x="457200" y="549275"/>
            <a:ext cx="8229600" cy="576263"/>
          </a:xfrm>
        </p:spPr>
        <p:txBody>
          <a:bodyPr/>
          <a:lstStyle/>
          <a:p>
            <a:pPr eaLnBrk="1" hangingPunct="1"/>
            <a:r>
              <a:rPr lang="it-IT" sz="2800" b="1" smtClean="0">
                <a:solidFill>
                  <a:schemeClr val="bg2"/>
                </a:solidFill>
              </a:rPr>
              <a:t>Scadenze temporali</a:t>
            </a:r>
          </a:p>
        </p:txBody>
      </p:sp>
      <p:sp>
        <p:nvSpPr>
          <p:cNvPr id="17414" name="Rectangle 3"/>
          <p:cNvSpPr>
            <a:spLocks noGrp="1" noChangeArrowheads="1"/>
          </p:cNvSpPr>
          <p:nvPr>
            <p:ph type="body" idx="1"/>
          </p:nvPr>
        </p:nvSpPr>
        <p:spPr>
          <a:xfrm>
            <a:off x="457200" y="1268413"/>
            <a:ext cx="8229600" cy="5113337"/>
          </a:xfrm>
        </p:spPr>
        <p:txBody>
          <a:bodyPr/>
          <a:lstStyle/>
          <a:p>
            <a:pPr eaLnBrk="1" hangingPunct="1">
              <a:lnSpc>
                <a:spcPct val="80000"/>
              </a:lnSpc>
              <a:buFont typeface="Wingdings" pitchFamily="2" charset="2"/>
              <a:buNone/>
            </a:pPr>
            <a:r>
              <a:rPr lang="it-IT" sz="1600" b="1" smtClean="0">
                <a:solidFill>
                  <a:schemeClr val="bg2"/>
                </a:solidFill>
              </a:rPr>
              <a:t>Non oltre il 45° giorno</a:t>
            </a:r>
            <a:r>
              <a:rPr lang="it-IT" sz="1600" smtClean="0"/>
              <a:t> antecedente le votazioni è </a:t>
            </a:r>
            <a:r>
              <a:rPr lang="it-IT" sz="1600" b="1" smtClean="0">
                <a:solidFill>
                  <a:schemeClr val="bg2"/>
                </a:solidFill>
              </a:rPr>
              <a:t>nominata la Commissione Elettorale</a:t>
            </a:r>
          </a:p>
          <a:p>
            <a:pPr eaLnBrk="1" hangingPunct="1">
              <a:lnSpc>
                <a:spcPct val="80000"/>
              </a:lnSpc>
              <a:buFont typeface="Wingdings" pitchFamily="2" charset="2"/>
              <a:buNone/>
            </a:pPr>
            <a:r>
              <a:rPr lang="it-IT" sz="1600" b="1" smtClean="0">
                <a:solidFill>
                  <a:schemeClr val="bg2"/>
                </a:solidFill>
              </a:rPr>
              <a:t>Entro il 35° giorno</a:t>
            </a:r>
            <a:r>
              <a:rPr lang="it-IT" sz="1600" smtClean="0"/>
              <a:t> antecedente le votazioni i Dirigenti comunicano alla commissione elettorale </a:t>
            </a:r>
            <a:r>
              <a:rPr lang="it-IT" sz="1600" b="1" smtClean="0">
                <a:solidFill>
                  <a:schemeClr val="bg2"/>
                </a:solidFill>
              </a:rPr>
              <a:t>i nominativi</a:t>
            </a:r>
            <a:r>
              <a:rPr lang="it-IT" sz="1600" smtClean="0"/>
              <a:t> degli elettori delle componenti</a:t>
            </a:r>
          </a:p>
          <a:p>
            <a:pPr eaLnBrk="1" hangingPunct="1">
              <a:lnSpc>
                <a:spcPct val="80000"/>
              </a:lnSpc>
              <a:buFont typeface="Wingdings" pitchFamily="2" charset="2"/>
              <a:buNone/>
            </a:pPr>
            <a:r>
              <a:rPr lang="it-IT" sz="1600" b="1" smtClean="0">
                <a:solidFill>
                  <a:schemeClr val="bg2"/>
                </a:solidFill>
              </a:rPr>
              <a:t>Non oltre il 25° giorno</a:t>
            </a:r>
            <a:r>
              <a:rPr lang="it-IT" sz="1600" smtClean="0"/>
              <a:t> antecedente le votazioni debbono essere </a:t>
            </a:r>
            <a:r>
              <a:rPr lang="it-IT" sz="1600" b="1" smtClean="0">
                <a:solidFill>
                  <a:schemeClr val="bg2"/>
                </a:solidFill>
              </a:rPr>
              <a:t>depositati gli elenchi</a:t>
            </a:r>
          </a:p>
          <a:p>
            <a:pPr eaLnBrk="1" hangingPunct="1">
              <a:lnSpc>
                <a:spcPct val="80000"/>
              </a:lnSpc>
              <a:buFont typeface="Wingdings" pitchFamily="2" charset="2"/>
              <a:buNone/>
            </a:pPr>
            <a:r>
              <a:rPr lang="it-IT" sz="1600" b="1" smtClean="0">
                <a:solidFill>
                  <a:schemeClr val="bg2"/>
                </a:solidFill>
              </a:rPr>
              <a:t>Entro 5 giorni</a:t>
            </a:r>
            <a:r>
              <a:rPr lang="it-IT" sz="1600" smtClean="0"/>
              <a:t> dall’affissione all'albo dell'avviso di avvenuto deposito degli elenchi è ammesso</a:t>
            </a:r>
            <a:r>
              <a:rPr lang="it-IT" sz="1600" b="1" smtClean="0">
                <a:solidFill>
                  <a:schemeClr val="folHlink"/>
                </a:solidFill>
              </a:rPr>
              <a:t> </a:t>
            </a:r>
            <a:r>
              <a:rPr lang="it-IT" sz="1600" b="1" smtClean="0">
                <a:solidFill>
                  <a:schemeClr val="bg2"/>
                </a:solidFill>
              </a:rPr>
              <a:t>ricorso</a:t>
            </a:r>
            <a:r>
              <a:rPr lang="it-IT" sz="1600" b="1" smtClean="0">
                <a:solidFill>
                  <a:schemeClr val="folHlink"/>
                </a:solidFill>
              </a:rPr>
              <a:t> </a:t>
            </a:r>
            <a:r>
              <a:rPr lang="it-IT" sz="1600" smtClean="0"/>
              <a:t>alla  commissione che decide entro i successivi 5 giorni</a:t>
            </a:r>
          </a:p>
          <a:p>
            <a:pPr eaLnBrk="1" hangingPunct="1">
              <a:lnSpc>
                <a:spcPct val="80000"/>
              </a:lnSpc>
              <a:buFont typeface="Wingdings" pitchFamily="2" charset="2"/>
              <a:buNone/>
            </a:pPr>
            <a:r>
              <a:rPr lang="it-IT" sz="1600" b="1" smtClean="0">
                <a:solidFill>
                  <a:schemeClr val="bg2"/>
                </a:solidFill>
              </a:rPr>
              <a:t>Dalle ore 9 del 20° giorno e non oltre le ore 12 del 15° giorno</a:t>
            </a:r>
            <a:r>
              <a:rPr lang="it-IT" sz="1600" smtClean="0"/>
              <a:t> antecedente le votazioni </a:t>
            </a:r>
            <a:r>
              <a:rPr lang="it-IT" sz="1600" b="1" smtClean="0">
                <a:solidFill>
                  <a:schemeClr val="bg2"/>
                </a:solidFill>
              </a:rPr>
              <a:t>debbono essere presentate</a:t>
            </a:r>
            <a:r>
              <a:rPr lang="it-IT" sz="1600" smtClean="0"/>
              <a:t> </a:t>
            </a:r>
            <a:r>
              <a:rPr lang="it-IT" sz="1600" b="1" smtClean="0">
                <a:solidFill>
                  <a:schemeClr val="bg2"/>
                </a:solidFill>
              </a:rPr>
              <a:t>le liste dei candidati</a:t>
            </a:r>
            <a:endParaRPr lang="it-IT" sz="1600" smtClean="0"/>
          </a:p>
          <a:p>
            <a:pPr eaLnBrk="1" hangingPunct="1">
              <a:lnSpc>
                <a:spcPct val="80000"/>
              </a:lnSpc>
              <a:buFont typeface="Wingdings" pitchFamily="2" charset="2"/>
              <a:buNone/>
            </a:pPr>
            <a:r>
              <a:rPr lang="it-IT" sz="1600" b="1" smtClean="0">
                <a:solidFill>
                  <a:schemeClr val="bg2"/>
                </a:solidFill>
              </a:rPr>
              <a:t>Subito dopo le ore 12,00</a:t>
            </a:r>
            <a:r>
              <a:rPr lang="it-IT" sz="1600" smtClean="0"/>
              <a:t> dello stesso giorno di scadenza per la presentazione delle liste dei candidati, la commissione elettorale cura </a:t>
            </a:r>
            <a:r>
              <a:rPr lang="it-IT" sz="1600" b="1" smtClean="0">
                <a:solidFill>
                  <a:schemeClr val="bg2"/>
                </a:solidFill>
              </a:rPr>
              <a:t>l'affissione all'albo delle liste dei candidati</a:t>
            </a:r>
          </a:p>
          <a:p>
            <a:pPr algn="just" eaLnBrk="1" hangingPunct="1">
              <a:lnSpc>
                <a:spcPct val="80000"/>
              </a:lnSpc>
              <a:buFont typeface="Wingdings" pitchFamily="2" charset="2"/>
              <a:buNone/>
            </a:pPr>
            <a:r>
              <a:rPr lang="it-IT" sz="1600" b="1" smtClean="0">
                <a:solidFill>
                  <a:schemeClr val="bg2"/>
                </a:solidFill>
              </a:rPr>
              <a:t>Dal 18° al 2° giorno</a:t>
            </a:r>
            <a:r>
              <a:rPr lang="it-IT" sz="1600" smtClean="0"/>
              <a:t> antecedente le votazioni possono tenersi le </a:t>
            </a:r>
            <a:r>
              <a:rPr lang="it-IT" sz="1600" b="1" smtClean="0">
                <a:solidFill>
                  <a:schemeClr val="bg2"/>
                </a:solidFill>
              </a:rPr>
              <a:t>riunioni</a:t>
            </a:r>
            <a:r>
              <a:rPr lang="it-IT" sz="1600" b="1" smtClean="0">
                <a:solidFill>
                  <a:schemeClr val="folHlink"/>
                </a:solidFill>
              </a:rPr>
              <a:t> </a:t>
            </a:r>
            <a:r>
              <a:rPr lang="it-IT" sz="1600" smtClean="0"/>
              <a:t>per la presentazione dei candidati e dei programmi, sono messi a disposizione </a:t>
            </a:r>
            <a:r>
              <a:rPr lang="it-IT" sz="1600" b="1" smtClean="0">
                <a:solidFill>
                  <a:schemeClr val="bg2"/>
                </a:solidFill>
              </a:rPr>
              <a:t>spazi per l'affissione</a:t>
            </a:r>
            <a:r>
              <a:rPr lang="it-IT" sz="1600" smtClean="0"/>
              <a:t> dei programmi ed è consentita la </a:t>
            </a:r>
            <a:r>
              <a:rPr lang="it-IT" sz="1600" b="1" smtClean="0">
                <a:solidFill>
                  <a:schemeClr val="bg2"/>
                </a:solidFill>
              </a:rPr>
              <a:t>distribuzione, nei locali della scuola</a:t>
            </a:r>
            <a:r>
              <a:rPr lang="it-IT" sz="1600" smtClean="0"/>
              <a:t>, di scritti relativi ai programmi</a:t>
            </a:r>
          </a:p>
          <a:p>
            <a:pPr algn="just" eaLnBrk="1" hangingPunct="1">
              <a:lnSpc>
                <a:spcPct val="80000"/>
              </a:lnSpc>
              <a:buFont typeface="Wingdings" pitchFamily="2" charset="2"/>
              <a:buNone/>
            </a:pPr>
            <a:r>
              <a:rPr lang="it-IT" sz="1600" b="1" smtClean="0">
                <a:solidFill>
                  <a:schemeClr val="bg2"/>
                </a:solidFill>
              </a:rPr>
              <a:t>Entro il 10° giorno</a:t>
            </a:r>
            <a:r>
              <a:rPr lang="it-IT" sz="1600" smtClean="0"/>
              <a:t> antecedente alle votazioni sono presentate dagli interessati al Dirigente le </a:t>
            </a:r>
            <a:r>
              <a:rPr lang="it-IT" sz="1600" b="1" smtClean="0">
                <a:solidFill>
                  <a:schemeClr val="bg2"/>
                </a:solidFill>
              </a:rPr>
              <a:t>richieste per le riunioni</a:t>
            </a:r>
          </a:p>
          <a:p>
            <a:pPr eaLnBrk="1" hangingPunct="1">
              <a:lnSpc>
                <a:spcPct val="80000"/>
              </a:lnSpc>
              <a:buFont typeface="Wingdings" pitchFamily="2" charset="2"/>
              <a:buNone/>
            </a:pPr>
            <a:r>
              <a:rPr lang="it-IT" sz="1600" b="1" smtClean="0">
                <a:solidFill>
                  <a:schemeClr val="bg2"/>
                </a:solidFill>
              </a:rPr>
              <a:t>Entro il 35° giorno</a:t>
            </a:r>
            <a:r>
              <a:rPr lang="it-IT" sz="1600" smtClean="0"/>
              <a:t> antecedente le votazioni il Dirigente comunica le </a:t>
            </a:r>
            <a:r>
              <a:rPr lang="it-IT" sz="1600" b="1" smtClean="0">
                <a:solidFill>
                  <a:schemeClr val="bg2"/>
                </a:solidFill>
              </a:rPr>
              <a:t>sedi dei seggi elettorali</a:t>
            </a:r>
            <a:r>
              <a:rPr lang="it-IT" sz="1600" smtClean="0"/>
              <a:t> alla commissione elettorale</a:t>
            </a:r>
          </a:p>
          <a:p>
            <a:pPr eaLnBrk="1" hangingPunct="1">
              <a:lnSpc>
                <a:spcPct val="80000"/>
              </a:lnSpc>
              <a:buFont typeface="Wingdings" pitchFamily="2" charset="2"/>
              <a:buNone/>
            </a:pPr>
            <a:r>
              <a:rPr lang="it-IT" sz="1600" b="1" smtClean="0">
                <a:solidFill>
                  <a:schemeClr val="bg2"/>
                </a:solidFill>
              </a:rPr>
              <a:t>Entro e non oltre il 5° giorno</a:t>
            </a:r>
            <a:r>
              <a:rPr lang="it-IT" sz="1600" smtClean="0"/>
              <a:t> antecedente le votazioni </a:t>
            </a:r>
            <a:r>
              <a:rPr lang="it-IT" sz="1600" b="1" smtClean="0">
                <a:solidFill>
                  <a:schemeClr val="bg2"/>
                </a:solidFill>
              </a:rPr>
              <a:t>i seggi sono nominati e  insediati</a:t>
            </a:r>
            <a:r>
              <a:rPr lang="it-IT" sz="1600" smtClean="0"/>
              <a:t> </a:t>
            </a:r>
          </a:p>
          <a:p>
            <a:pPr algn="r" eaLnBrk="1" hangingPunct="1">
              <a:lnSpc>
                <a:spcPct val="80000"/>
              </a:lnSpc>
              <a:buFont typeface="Wingdings" pitchFamily="2" charset="2"/>
              <a:buNone/>
            </a:pPr>
            <a:r>
              <a:rPr lang="it-IT" sz="1000" smtClean="0">
                <a:solidFill>
                  <a:schemeClr val="bg2"/>
                </a:solidFill>
                <a:hlinkClick r:id="rId3" action="ppaction://hlinksldjump"/>
              </a:rPr>
              <a:t>Torna all’indice</a:t>
            </a:r>
            <a:endParaRPr lang="it-IT" sz="1000" smtClean="0">
              <a:solidFill>
                <a:schemeClr val="bg2"/>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piè di pagina 3"/>
          <p:cNvSpPr>
            <a:spLocks noGrp="1"/>
          </p:cNvSpPr>
          <p:nvPr>
            <p:ph type="ftr" sz="quarter" idx="10"/>
          </p:nvPr>
        </p:nvSpPr>
        <p:spPr>
          <a:noFill/>
        </p:spPr>
        <p:txBody>
          <a:bodyPr/>
          <a:lstStyle/>
          <a:p>
            <a:r>
              <a:rPr lang="it-IT"/>
              <a:t>bozza - sono graditi suggerimenti</a:t>
            </a:r>
          </a:p>
        </p:txBody>
      </p:sp>
      <p:sp>
        <p:nvSpPr>
          <p:cNvPr id="18435" name="Segnaposto numero diapositiva 4"/>
          <p:cNvSpPr>
            <a:spLocks noGrp="1"/>
          </p:cNvSpPr>
          <p:nvPr>
            <p:ph type="sldNum" sz="quarter" idx="11"/>
          </p:nvPr>
        </p:nvSpPr>
        <p:spPr>
          <a:noFill/>
        </p:spPr>
        <p:txBody>
          <a:bodyPr/>
          <a:lstStyle/>
          <a:p>
            <a:fld id="{D7276410-3E38-4800-A2CF-4C3403C1D873}" type="slidenum">
              <a:rPr lang="it-IT"/>
              <a:pPr/>
              <a:t>16</a:t>
            </a:fld>
            <a:endParaRPr lang="it-IT"/>
          </a:p>
        </p:txBody>
      </p:sp>
      <p:sp>
        <p:nvSpPr>
          <p:cNvPr id="18436" name="Segnaposto data 5"/>
          <p:cNvSpPr>
            <a:spLocks noGrp="1"/>
          </p:cNvSpPr>
          <p:nvPr>
            <p:ph type="dt" sz="quarter" idx="12"/>
          </p:nvPr>
        </p:nvSpPr>
        <p:spPr>
          <a:noFill/>
        </p:spPr>
        <p:txBody>
          <a:bodyPr/>
          <a:lstStyle/>
          <a:p>
            <a:r>
              <a:rPr lang="it-IT"/>
              <a:t>16.10.2012</a:t>
            </a:r>
          </a:p>
        </p:txBody>
      </p:sp>
      <p:sp>
        <p:nvSpPr>
          <p:cNvPr id="18437" name="Rectangle 2"/>
          <p:cNvSpPr>
            <a:spLocks noGrp="1" noChangeArrowheads="1"/>
          </p:cNvSpPr>
          <p:nvPr>
            <p:ph type="title"/>
          </p:nvPr>
        </p:nvSpPr>
        <p:spPr>
          <a:xfrm>
            <a:off x="457200" y="549275"/>
            <a:ext cx="8229600" cy="576263"/>
          </a:xfrm>
        </p:spPr>
        <p:txBody>
          <a:bodyPr/>
          <a:lstStyle/>
          <a:p>
            <a:pPr eaLnBrk="1" hangingPunct="1"/>
            <a:r>
              <a:rPr lang="it-IT" sz="2800" b="1" smtClean="0">
                <a:solidFill>
                  <a:schemeClr val="bg2"/>
                </a:solidFill>
              </a:rPr>
              <a:t>La Commissione Elettorale</a:t>
            </a:r>
          </a:p>
        </p:txBody>
      </p:sp>
      <p:sp>
        <p:nvSpPr>
          <p:cNvPr id="18438" name="Rectangle 3"/>
          <p:cNvSpPr>
            <a:spLocks noGrp="1" noChangeArrowheads="1"/>
          </p:cNvSpPr>
          <p:nvPr>
            <p:ph type="body" idx="1"/>
          </p:nvPr>
        </p:nvSpPr>
        <p:spPr>
          <a:xfrm>
            <a:off x="611188" y="1196975"/>
            <a:ext cx="7926387" cy="5256213"/>
          </a:xfrm>
        </p:spPr>
        <p:txBody>
          <a:bodyPr/>
          <a:lstStyle/>
          <a:p>
            <a:pPr eaLnBrk="1" hangingPunct="1">
              <a:lnSpc>
                <a:spcPct val="80000"/>
              </a:lnSpc>
              <a:buFont typeface="Wingdings" pitchFamily="2" charset="2"/>
              <a:buNone/>
            </a:pPr>
            <a:r>
              <a:rPr lang="it-IT" sz="1400" smtClean="0"/>
              <a:t>(Art. 24 </a:t>
            </a:r>
            <a:r>
              <a:rPr lang="it-IT" sz="1400" smtClean="0">
                <a:hlinkClick r:id="rId3"/>
              </a:rPr>
              <a:t>OM 215/91 </a:t>
            </a:r>
            <a:r>
              <a:rPr lang="it-IT" sz="1400" smtClean="0"/>
              <a:t>)</a:t>
            </a:r>
          </a:p>
          <a:p>
            <a:pPr eaLnBrk="1" hangingPunct="1">
              <a:lnSpc>
                <a:spcPct val="80000"/>
              </a:lnSpc>
              <a:buFont typeface="Wingdings" pitchFamily="2" charset="2"/>
              <a:buNone/>
            </a:pPr>
            <a:r>
              <a:rPr lang="it-IT" sz="1800" smtClean="0"/>
              <a:t>La commissione elettorale, </a:t>
            </a:r>
            <a:r>
              <a:rPr lang="it-IT" sz="1800" b="1" smtClean="0">
                <a:solidFill>
                  <a:schemeClr val="bg2"/>
                </a:solidFill>
              </a:rPr>
              <a:t>presso ciascun circolo ed istituto,</a:t>
            </a:r>
            <a:r>
              <a:rPr lang="it-IT" sz="1800" smtClean="0"/>
              <a:t> è </a:t>
            </a:r>
            <a:r>
              <a:rPr lang="it-IT" sz="1800" b="1" smtClean="0">
                <a:solidFill>
                  <a:schemeClr val="bg2"/>
                </a:solidFill>
              </a:rPr>
              <a:t>nominata dal Dirigente </a:t>
            </a:r>
            <a:r>
              <a:rPr lang="it-IT" sz="1800" smtClean="0"/>
              <a:t>e composta di </a:t>
            </a:r>
            <a:r>
              <a:rPr lang="it-IT" sz="1800" b="1" smtClean="0">
                <a:solidFill>
                  <a:schemeClr val="bg2"/>
                </a:solidFill>
              </a:rPr>
              <a:t>cinque membri designati dal consiglio di circolo o di istituto</a:t>
            </a:r>
            <a:r>
              <a:rPr lang="it-IT" sz="1800" smtClean="0"/>
              <a:t>: </a:t>
            </a:r>
            <a:r>
              <a:rPr lang="it-IT" sz="1800" b="1" smtClean="0">
                <a:solidFill>
                  <a:schemeClr val="bg2"/>
                </a:solidFill>
              </a:rPr>
              <a:t>2 docenti, 1 A.T.A., 2</a:t>
            </a:r>
            <a:r>
              <a:rPr lang="it-IT" sz="1800" smtClean="0"/>
              <a:t> </a:t>
            </a:r>
            <a:r>
              <a:rPr lang="it-IT" sz="1800" b="1" smtClean="0">
                <a:solidFill>
                  <a:schemeClr val="bg2"/>
                </a:solidFill>
              </a:rPr>
              <a:t>genitori</a:t>
            </a:r>
            <a:endParaRPr lang="it-IT" sz="1800" smtClean="0"/>
          </a:p>
          <a:p>
            <a:pPr eaLnBrk="1" hangingPunct="1">
              <a:lnSpc>
                <a:spcPct val="80000"/>
              </a:lnSpc>
              <a:buFont typeface="Wingdings" pitchFamily="2" charset="2"/>
              <a:buNone/>
            </a:pPr>
            <a:r>
              <a:rPr lang="it-IT" sz="1800" smtClean="0"/>
              <a:t>I capi di istituto </a:t>
            </a:r>
            <a:r>
              <a:rPr lang="it-IT" sz="1800" b="1" smtClean="0">
                <a:solidFill>
                  <a:schemeClr val="bg2"/>
                </a:solidFill>
              </a:rPr>
              <a:t>possono costituire o rinnovare</a:t>
            </a:r>
            <a:r>
              <a:rPr lang="it-IT" sz="1800" smtClean="0"/>
              <a:t> direttamente le commissioni se il consiglio, regolarmente invitato, non procede alle designazioni</a:t>
            </a:r>
          </a:p>
          <a:p>
            <a:pPr eaLnBrk="1" hangingPunct="1">
              <a:lnSpc>
                <a:spcPct val="80000"/>
              </a:lnSpc>
              <a:buFont typeface="Wingdings" pitchFamily="2" charset="2"/>
              <a:buNone/>
            </a:pPr>
            <a:r>
              <a:rPr lang="it-IT" sz="1800" smtClean="0"/>
              <a:t>È </a:t>
            </a:r>
            <a:r>
              <a:rPr lang="it-IT" sz="1800" b="1" smtClean="0">
                <a:solidFill>
                  <a:schemeClr val="bg2"/>
                </a:solidFill>
              </a:rPr>
              <a:t>presieduta da uno dei suoi membri</a:t>
            </a:r>
            <a:r>
              <a:rPr lang="it-IT" sz="1800" smtClean="0"/>
              <a:t>, eletto a maggioranza dai suoi componenti</a:t>
            </a:r>
          </a:p>
          <a:p>
            <a:pPr eaLnBrk="1" hangingPunct="1">
              <a:lnSpc>
                <a:spcPct val="80000"/>
              </a:lnSpc>
              <a:buFont typeface="Wingdings" pitchFamily="2" charset="2"/>
              <a:buNone/>
            </a:pPr>
            <a:r>
              <a:rPr lang="it-IT" sz="1800" smtClean="0"/>
              <a:t>Le funzioni di</a:t>
            </a:r>
            <a:r>
              <a:rPr lang="it-IT" sz="1800" smtClean="0">
                <a:solidFill>
                  <a:schemeClr val="bg2"/>
                </a:solidFill>
              </a:rPr>
              <a:t> </a:t>
            </a:r>
            <a:r>
              <a:rPr lang="it-IT" sz="1800" b="1" smtClean="0">
                <a:solidFill>
                  <a:schemeClr val="bg2"/>
                </a:solidFill>
              </a:rPr>
              <a:t>segretario </a:t>
            </a:r>
            <a:r>
              <a:rPr lang="it-IT" sz="1800" smtClean="0"/>
              <a:t>sono svolte da un membro designato dal presidente</a:t>
            </a:r>
          </a:p>
          <a:p>
            <a:pPr eaLnBrk="1" hangingPunct="1">
              <a:lnSpc>
                <a:spcPct val="80000"/>
              </a:lnSpc>
              <a:buFont typeface="Wingdings" pitchFamily="2" charset="2"/>
              <a:buNone/>
            </a:pPr>
            <a:r>
              <a:rPr lang="it-IT" sz="1800" smtClean="0"/>
              <a:t>Delibera </a:t>
            </a:r>
            <a:r>
              <a:rPr lang="it-IT" sz="1800" b="1" smtClean="0">
                <a:solidFill>
                  <a:schemeClr val="bg2"/>
                </a:solidFill>
              </a:rPr>
              <a:t>a maggioranza</a:t>
            </a:r>
            <a:r>
              <a:rPr lang="it-IT" sz="1800" smtClean="0"/>
              <a:t> con la presenza di almeno la </a:t>
            </a:r>
            <a:r>
              <a:rPr lang="it-IT" sz="1800" b="1" smtClean="0">
                <a:solidFill>
                  <a:schemeClr val="bg2"/>
                </a:solidFill>
              </a:rPr>
              <a:t>metà più uno</a:t>
            </a:r>
            <a:r>
              <a:rPr lang="it-IT" sz="1800" smtClean="0"/>
              <a:t> dei propri componenti. In caso di parità </a:t>
            </a:r>
            <a:r>
              <a:rPr lang="it-IT" sz="1800" b="1" smtClean="0">
                <a:solidFill>
                  <a:schemeClr val="bg2"/>
                </a:solidFill>
              </a:rPr>
              <a:t>prevale il voto del presidente</a:t>
            </a:r>
          </a:p>
          <a:p>
            <a:pPr eaLnBrk="1" hangingPunct="1">
              <a:lnSpc>
                <a:spcPct val="80000"/>
              </a:lnSpc>
              <a:buFont typeface="Wingdings" pitchFamily="2" charset="2"/>
              <a:buNone/>
            </a:pPr>
            <a:r>
              <a:rPr lang="it-IT" sz="1800" smtClean="0"/>
              <a:t>Dura in carica </a:t>
            </a:r>
            <a:r>
              <a:rPr lang="it-IT" sz="1800" b="1" smtClean="0">
                <a:solidFill>
                  <a:schemeClr val="bg2"/>
                </a:solidFill>
              </a:rPr>
              <a:t>due anni</a:t>
            </a:r>
            <a:r>
              <a:rPr lang="it-IT" sz="1800" smtClean="0"/>
              <a:t> ed i suoi membri sono designabili per il biennio successivo </a:t>
            </a:r>
          </a:p>
          <a:p>
            <a:pPr eaLnBrk="1" hangingPunct="1">
              <a:lnSpc>
                <a:spcPct val="80000"/>
              </a:lnSpc>
              <a:buFont typeface="Wingdings" pitchFamily="2" charset="2"/>
              <a:buNone/>
            </a:pPr>
            <a:r>
              <a:rPr lang="it-IT" sz="1800" smtClean="0"/>
              <a:t>I suoi poteri sono </a:t>
            </a:r>
            <a:r>
              <a:rPr lang="it-IT" sz="1800" b="1" smtClean="0">
                <a:solidFill>
                  <a:schemeClr val="bg2"/>
                </a:solidFill>
              </a:rPr>
              <a:t>prorogati</a:t>
            </a:r>
            <a:r>
              <a:rPr lang="it-IT" sz="1800" smtClean="0"/>
              <a:t> fino alla costituzione e all'insediamento della nuova commissione </a:t>
            </a:r>
          </a:p>
          <a:p>
            <a:pPr eaLnBrk="1" hangingPunct="1">
              <a:lnSpc>
                <a:spcPct val="80000"/>
              </a:lnSpc>
              <a:buFont typeface="Wingdings" pitchFamily="2" charset="2"/>
              <a:buNone/>
            </a:pPr>
            <a:r>
              <a:rPr lang="it-IT" sz="1800" smtClean="0"/>
              <a:t>Possono costituirsi commissioni elettorali anche con un </a:t>
            </a:r>
            <a:r>
              <a:rPr lang="it-IT" sz="1800" b="1" smtClean="0">
                <a:solidFill>
                  <a:schemeClr val="bg2"/>
                </a:solidFill>
              </a:rPr>
              <a:t>numero di membri inferiore</a:t>
            </a:r>
            <a:r>
              <a:rPr lang="it-IT" sz="1800" b="1" smtClean="0">
                <a:solidFill>
                  <a:schemeClr val="folHlink"/>
                </a:solidFill>
              </a:rPr>
              <a:t> </a:t>
            </a:r>
            <a:r>
              <a:rPr lang="it-IT" sz="1800" smtClean="0"/>
              <a:t>a quello previsto </a:t>
            </a:r>
            <a:r>
              <a:rPr lang="it-IT" sz="1800" b="1" smtClean="0">
                <a:solidFill>
                  <a:schemeClr val="bg2"/>
                </a:solidFill>
              </a:rPr>
              <a:t>assicurando la rappresentanza</a:t>
            </a:r>
            <a:r>
              <a:rPr lang="it-IT" sz="1800" smtClean="0"/>
              <a:t> a tutte le categorie. Sono comunque </a:t>
            </a:r>
            <a:r>
              <a:rPr lang="it-IT" sz="1800" b="1" smtClean="0">
                <a:solidFill>
                  <a:schemeClr val="bg2"/>
                </a:solidFill>
              </a:rPr>
              <a:t>validamente costituite</a:t>
            </a:r>
            <a:r>
              <a:rPr lang="it-IT" sz="1800" smtClean="0">
                <a:solidFill>
                  <a:schemeClr val="bg2"/>
                </a:solidFill>
              </a:rPr>
              <a:t> </a:t>
            </a:r>
            <a:r>
              <a:rPr lang="it-IT" sz="1800" b="1" smtClean="0">
                <a:solidFill>
                  <a:schemeClr val="bg2"/>
                </a:solidFill>
              </a:rPr>
              <a:t>anche se non sono rappresentate tutte le componenti </a:t>
            </a:r>
          </a:p>
          <a:p>
            <a:pPr eaLnBrk="1" hangingPunct="1">
              <a:lnSpc>
                <a:spcPct val="80000"/>
              </a:lnSpc>
              <a:buFont typeface="Wingdings" pitchFamily="2" charset="2"/>
              <a:buNone/>
            </a:pPr>
            <a:r>
              <a:rPr lang="it-IT" sz="1800" smtClean="0"/>
              <a:t>I </a:t>
            </a:r>
            <a:r>
              <a:rPr lang="it-IT" sz="1800" b="1" smtClean="0">
                <a:solidFill>
                  <a:schemeClr val="bg2"/>
                </a:solidFill>
              </a:rPr>
              <a:t>membri</a:t>
            </a:r>
            <a:r>
              <a:rPr lang="it-IT" sz="1800" smtClean="0"/>
              <a:t> </a:t>
            </a:r>
            <a:r>
              <a:rPr lang="it-IT" sz="1800" b="1" smtClean="0">
                <a:solidFill>
                  <a:schemeClr val="bg2"/>
                </a:solidFill>
              </a:rPr>
              <a:t>inclusi in liste</a:t>
            </a:r>
            <a:r>
              <a:rPr lang="it-IT" sz="1800" smtClean="0"/>
              <a:t> di candidati devono essere </a:t>
            </a:r>
            <a:r>
              <a:rPr lang="it-IT" sz="1800" b="1" smtClean="0">
                <a:solidFill>
                  <a:schemeClr val="bg2"/>
                </a:solidFill>
              </a:rPr>
              <a:t>sostituiti</a:t>
            </a:r>
          </a:p>
          <a:p>
            <a:pPr algn="r" eaLnBrk="1" hangingPunct="1">
              <a:lnSpc>
                <a:spcPct val="80000"/>
              </a:lnSpc>
              <a:buFont typeface="Wingdings" pitchFamily="2" charset="2"/>
              <a:buNone/>
            </a:pPr>
            <a:r>
              <a:rPr lang="it-IT" sz="500" b="1" smtClean="0">
                <a:solidFill>
                  <a:schemeClr val="bg2"/>
                </a:solidFill>
              </a:rPr>
              <a:t>                                                                                                                                                                                                                       </a:t>
            </a:r>
            <a:r>
              <a:rPr lang="it-IT" sz="900" smtClean="0">
                <a:solidFill>
                  <a:schemeClr val="bg2"/>
                </a:solidFill>
                <a:hlinkClick r:id="rId4" action="ppaction://hlinksldjump"/>
              </a:rPr>
              <a:t>Torna all’indice</a:t>
            </a:r>
            <a:endParaRPr lang="it-IT" sz="900" smtClean="0">
              <a:solidFill>
                <a:schemeClr val="bg2"/>
              </a:solidFill>
            </a:endParaRPr>
          </a:p>
          <a:p>
            <a:pPr eaLnBrk="1" hangingPunct="1">
              <a:lnSpc>
                <a:spcPct val="80000"/>
              </a:lnSpc>
              <a:buFont typeface="Wingdings" pitchFamily="2" charset="2"/>
              <a:buNone/>
            </a:pPr>
            <a:r>
              <a:rPr lang="it-IT" sz="500" b="1" smtClean="0">
                <a:solidFill>
                  <a:schemeClr val="bg2"/>
                </a:solidFill>
              </a:rPr>
              <a:t>                       </a:t>
            </a:r>
            <a:r>
              <a:rPr lang="it-IT" sz="300" b="1" smtClean="0">
                <a:solidFill>
                  <a:schemeClr val="bg2"/>
                </a:solidFill>
              </a:rPr>
              <a:t>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piè di pagina 3"/>
          <p:cNvSpPr>
            <a:spLocks noGrp="1"/>
          </p:cNvSpPr>
          <p:nvPr>
            <p:ph type="ftr" sz="quarter" idx="10"/>
          </p:nvPr>
        </p:nvSpPr>
        <p:spPr>
          <a:noFill/>
        </p:spPr>
        <p:txBody>
          <a:bodyPr/>
          <a:lstStyle/>
          <a:p>
            <a:r>
              <a:rPr lang="it-IT"/>
              <a:t>bozza - sono graditi suggerimenti</a:t>
            </a:r>
          </a:p>
        </p:txBody>
      </p:sp>
      <p:sp>
        <p:nvSpPr>
          <p:cNvPr id="19459" name="Segnaposto numero diapositiva 4"/>
          <p:cNvSpPr>
            <a:spLocks noGrp="1"/>
          </p:cNvSpPr>
          <p:nvPr>
            <p:ph type="sldNum" sz="quarter" idx="11"/>
          </p:nvPr>
        </p:nvSpPr>
        <p:spPr>
          <a:noFill/>
        </p:spPr>
        <p:txBody>
          <a:bodyPr/>
          <a:lstStyle/>
          <a:p>
            <a:fld id="{316817A2-7078-490E-876D-63424EE3EECA}" type="slidenum">
              <a:rPr lang="it-IT"/>
              <a:pPr/>
              <a:t>17</a:t>
            </a:fld>
            <a:endParaRPr lang="it-IT"/>
          </a:p>
        </p:txBody>
      </p:sp>
      <p:sp>
        <p:nvSpPr>
          <p:cNvPr id="19460" name="Segnaposto data 5"/>
          <p:cNvSpPr>
            <a:spLocks noGrp="1"/>
          </p:cNvSpPr>
          <p:nvPr>
            <p:ph type="dt" sz="quarter" idx="12"/>
          </p:nvPr>
        </p:nvSpPr>
        <p:spPr>
          <a:noFill/>
        </p:spPr>
        <p:txBody>
          <a:bodyPr/>
          <a:lstStyle/>
          <a:p>
            <a:r>
              <a:rPr lang="it-IT"/>
              <a:t>16.10.2012</a:t>
            </a:r>
          </a:p>
        </p:txBody>
      </p:sp>
      <p:sp>
        <p:nvSpPr>
          <p:cNvPr id="19461" name="Rectangle 2"/>
          <p:cNvSpPr>
            <a:spLocks noGrp="1" noChangeArrowheads="1"/>
          </p:cNvSpPr>
          <p:nvPr>
            <p:ph type="title"/>
          </p:nvPr>
        </p:nvSpPr>
        <p:spPr>
          <a:xfrm>
            <a:off x="457200" y="457200"/>
            <a:ext cx="8229600" cy="668338"/>
          </a:xfrm>
        </p:spPr>
        <p:txBody>
          <a:bodyPr/>
          <a:lstStyle/>
          <a:p>
            <a:pPr eaLnBrk="1" hangingPunct="1"/>
            <a:r>
              <a:rPr lang="it-IT" sz="2800" b="1" smtClean="0">
                <a:solidFill>
                  <a:schemeClr val="bg2"/>
                </a:solidFill>
              </a:rPr>
              <a:t>Elenchi degli elettori - Ricorsi</a:t>
            </a:r>
          </a:p>
        </p:txBody>
      </p:sp>
      <p:sp>
        <p:nvSpPr>
          <p:cNvPr id="19462" name="Rectangle 3"/>
          <p:cNvSpPr>
            <a:spLocks noGrp="1" noChangeArrowheads="1"/>
          </p:cNvSpPr>
          <p:nvPr>
            <p:ph type="body" idx="1"/>
          </p:nvPr>
        </p:nvSpPr>
        <p:spPr>
          <a:xfrm>
            <a:off x="468313" y="1196975"/>
            <a:ext cx="8069262" cy="5184775"/>
          </a:xfrm>
        </p:spPr>
        <p:txBody>
          <a:bodyPr/>
          <a:lstStyle/>
          <a:p>
            <a:pPr eaLnBrk="1" hangingPunct="1">
              <a:lnSpc>
                <a:spcPct val="80000"/>
              </a:lnSpc>
              <a:buFont typeface="Wingdings" pitchFamily="2" charset="2"/>
              <a:buNone/>
            </a:pPr>
            <a:r>
              <a:rPr lang="it-IT" sz="1800" smtClean="0"/>
              <a:t>(Artt. 27-28 </a:t>
            </a:r>
            <a:r>
              <a:rPr lang="it-IT" sz="1800" smtClean="0">
                <a:hlinkClick r:id="rId3"/>
              </a:rPr>
              <a:t>OM 215/91 </a:t>
            </a:r>
            <a:r>
              <a:rPr lang="it-IT" sz="1800" smtClean="0"/>
              <a:t>)</a:t>
            </a:r>
          </a:p>
          <a:p>
            <a:pPr eaLnBrk="1" hangingPunct="1">
              <a:lnSpc>
                <a:spcPct val="80000"/>
              </a:lnSpc>
              <a:buFont typeface="Wingdings" pitchFamily="2" charset="2"/>
              <a:buNone/>
            </a:pPr>
            <a:r>
              <a:rPr lang="it-IT" sz="1800" smtClean="0"/>
              <a:t>I </a:t>
            </a:r>
            <a:r>
              <a:rPr lang="it-IT" sz="1800" b="1" smtClean="0">
                <a:solidFill>
                  <a:schemeClr val="bg2"/>
                </a:solidFill>
              </a:rPr>
              <a:t>Dirigenti </a:t>
            </a:r>
            <a:r>
              <a:rPr lang="it-IT" sz="1800" smtClean="0"/>
              <a:t>devono </a:t>
            </a:r>
            <a:r>
              <a:rPr lang="it-IT" sz="1800" b="1" smtClean="0">
                <a:solidFill>
                  <a:schemeClr val="bg2"/>
                </a:solidFill>
              </a:rPr>
              <a:t>comunicare </a:t>
            </a:r>
            <a:r>
              <a:rPr lang="it-IT" sz="1800" smtClean="0"/>
              <a:t>alla commissione elettorale gli </a:t>
            </a:r>
            <a:r>
              <a:rPr lang="it-IT" sz="1800" b="1" smtClean="0">
                <a:solidFill>
                  <a:schemeClr val="bg2"/>
                </a:solidFill>
              </a:rPr>
              <a:t>elenchi degli elettori</a:t>
            </a:r>
          </a:p>
          <a:p>
            <a:pPr eaLnBrk="1" hangingPunct="1">
              <a:lnSpc>
                <a:spcPct val="80000"/>
              </a:lnSpc>
              <a:buFont typeface="Wingdings" pitchFamily="2" charset="2"/>
              <a:buNone/>
            </a:pPr>
            <a:r>
              <a:rPr lang="it-IT" sz="1800" smtClean="0"/>
              <a:t>La commissione </a:t>
            </a:r>
            <a:r>
              <a:rPr lang="it-IT" sz="1800" b="1" smtClean="0">
                <a:solidFill>
                  <a:schemeClr val="bg2"/>
                </a:solidFill>
              </a:rPr>
              <a:t>forma ed aggiorna gli elenchi in ordine alfabetico</a:t>
            </a:r>
            <a:r>
              <a:rPr lang="it-IT" sz="1800" smtClean="0">
                <a:solidFill>
                  <a:schemeClr val="bg2"/>
                </a:solidFill>
              </a:rPr>
              <a:t> </a:t>
            </a:r>
            <a:r>
              <a:rPr lang="it-IT" sz="1800" b="1" smtClean="0">
                <a:solidFill>
                  <a:schemeClr val="bg2"/>
                </a:solidFill>
              </a:rPr>
              <a:t>degli elettori</a:t>
            </a:r>
            <a:r>
              <a:rPr lang="it-IT" sz="1800" b="1" smtClean="0">
                <a:solidFill>
                  <a:schemeClr val="folHlink"/>
                </a:solidFill>
              </a:rPr>
              <a:t> </a:t>
            </a:r>
            <a:r>
              <a:rPr lang="it-IT" sz="1800" b="1" smtClean="0">
                <a:solidFill>
                  <a:schemeClr val="bg2"/>
                </a:solidFill>
              </a:rPr>
              <a:t>distinti per le varie componenti</a:t>
            </a:r>
            <a:r>
              <a:rPr lang="it-IT" sz="1800" smtClean="0"/>
              <a:t> e per ogni seggio elettorale cje posseggano i </a:t>
            </a:r>
            <a:r>
              <a:rPr lang="it-IT" sz="1800" b="1" smtClean="0">
                <a:solidFill>
                  <a:schemeClr val="bg2"/>
                </a:solidFill>
              </a:rPr>
              <a:t>requisiti </a:t>
            </a:r>
            <a:r>
              <a:rPr lang="it-IT" sz="1800" smtClean="0"/>
              <a:t>per l'inclusione negli elenchi </a:t>
            </a:r>
            <a:r>
              <a:rPr lang="it-IT" sz="1800" b="1" smtClean="0">
                <a:solidFill>
                  <a:schemeClr val="bg2"/>
                </a:solidFill>
              </a:rPr>
              <a:t>alla data di indizione delle elezioni</a:t>
            </a:r>
            <a:endParaRPr lang="it-IT" sz="1800" smtClean="0"/>
          </a:p>
          <a:p>
            <a:pPr eaLnBrk="1" hangingPunct="1">
              <a:lnSpc>
                <a:spcPct val="80000"/>
              </a:lnSpc>
              <a:buFont typeface="Wingdings" pitchFamily="2" charset="2"/>
              <a:buNone/>
            </a:pPr>
            <a:r>
              <a:rPr lang="it-IT" sz="1800" smtClean="0"/>
              <a:t>Gli elenchi sono </a:t>
            </a:r>
            <a:r>
              <a:rPr lang="it-IT" sz="1800" b="1" smtClean="0">
                <a:solidFill>
                  <a:schemeClr val="bg2"/>
                </a:solidFill>
              </a:rPr>
              <a:t>depositati</a:t>
            </a:r>
            <a:r>
              <a:rPr lang="it-IT" sz="1800" smtClean="0"/>
              <a:t> presso la segreteria a disposizione di chiunque li richieda</a:t>
            </a:r>
          </a:p>
          <a:p>
            <a:pPr eaLnBrk="1" hangingPunct="1">
              <a:lnSpc>
                <a:spcPct val="80000"/>
              </a:lnSpc>
              <a:buFont typeface="Wingdings" pitchFamily="2" charset="2"/>
              <a:buNone/>
            </a:pPr>
            <a:r>
              <a:rPr lang="it-IT" sz="1800" smtClean="0"/>
              <a:t>Del deposito è data comunicazione, lo stesso giorno, mediante </a:t>
            </a:r>
            <a:r>
              <a:rPr lang="it-IT" sz="1800" b="1" smtClean="0">
                <a:solidFill>
                  <a:schemeClr val="bg2"/>
                </a:solidFill>
              </a:rPr>
              <a:t>avviso affisso all'albo</a:t>
            </a:r>
          </a:p>
          <a:p>
            <a:pPr eaLnBrk="1" hangingPunct="1">
              <a:lnSpc>
                <a:spcPct val="80000"/>
              </a:lnSpc>
              <a:buFont typeface="Wingdings" pitchFamily="2" charset="2"/>
              <a:buNone/>
            </a:pPr>
            <a:r>
              <a:rPr lang="it-IT" sz="1800" smtClean="0"/>
              <a:t>Gli elenchi debbono recare </a:t>
            </a:r>
            <a:r>
              <a:rPr lang="it-IT" sz="1800" b="1" smtClean="0">
                <a:solidFill>
                  <a:schemeClr val="bg2"/>
                </a:solidFill>
              </a:rPr>
              <a:t>cognome, nome, luogo e data di nascita degli elettori</a:t>
            </a:r>
          </a:p>
          <a:p>
            <a:pPr eaLnBrk="1" hangingPunct="1">
              <a:lnSpc>
                <a:spcPct val="80000"/>
              </a:lnSpc>
              <a:buFont typeface="Wingdings" pitchFamily="2" charset="2"/>
              <a:buNone/>
            </a:pPr>
            <a:r>
              <a:rPr lang="it-IT" sz="1800" b="1" smtClean="0">
                <a:solidFill>
                  <a:schemeClr val="bg2"/>
                </a:solidFill>
              </a:rPr>
              <a:t>Avverso l'erronea compilazione degli elenchi</a:t>
            </a:r>
            <a:r>
              <a:rPr lang="it-IT" sz="1800" smtClean="0"/>
              <a:t> è ammesso </a:t>
            </a:r>
            <a:r>
              <a:rPr lang="it-IT" sz="1800" b="1" smtClean="0">
                <a:solidFill>
                  <a:schemeClr val="bg2"/>
                </a:solidFill>
              </a:rPr>
              <a:t>ricorso in carta semplice</a:t>
            </a:r>
            <a:r>
              <a:rPr lang="it-IT" sz="1800" smtClean="0"/>
              <a:t> alla commissione, </a:t>
            </a:r>
            <a:r>
              <a:rPr lang="it-IT" sz="1800" b="1" smtClean="0">
                <a:solidFill>
                  <a:schemeClr val="bg2"/>
                </a:solidFill>
              </a:rPr>
              <a:t>entro 5 giorni</a:t>
            </a:r>
            <a:r>
              <a:rPr lang="it-IT" sz="1800" smtClean="0"/>
              <a:t> dalla comunicazione del deposito</a:t>
            </a:r>
          </a:p>
          <a:p>
            <a:pPr eaLnBrk="1" hangingPunct="1">
              <a:lnSpc>
                <a:spcPct val="80000"/>
              </a:lnSpc>
              <a:buFont typeface="Wingdings" pitchFamily="2" charset="2"/>
              <a:buNone/>
            </a:pPr>
            <a:r>
              <a:rPr lang="it-IT" sz="1800" smtClean="0"/>
              <a:t>La commissione decide </a:t>
            </a:r>
            <a:r>
              <a:rPr lang="it-IT" sz="1800" b="1" smtClean="0">
                <a:solidFill>
                  <a:schemeClr val="bg2"/>
                </a:solidFill>
              </a:rPr>
              <a:t>entro i successivi 5 giorni</a:t>
            </a:r>
            <a:r>
              <a:rPr lang="it-IT" sz="1800" smtClean="0"/>
              <a:t>, sulla base della documentazione prodotta dall'interessato e di quella acquisita d'ufficio</a:t>
            </a:r>
          </a:p>
          <a:p>
            <a:pPr eaLnBrk="1" hangingPunct="1">
              <a:lnSpc>
                <a:spcPct val="80000"/>
              </a:lnSpc>
              <a:buFont typeface="Wingdings" pitchFamily="2" charset="2"/>
              <a:buNone/>
            </a:pPr>
            <a:r>
              <a:rPr lang="it-IT" sz="1800" smtClean="0"/>
              <a:t>Gli </a:t>
            </a:r>
            <a:r>
              <a:rPr lang="it-IT" sz="1800" b="1" smtClean="0">
                <a:solidFill>
                  <a:schemeClr val="bg2"/>
                </a:solidFill>
              </a:rPr>
              <a:t>elenchi definitivi</a:t>
            </a:r>
            <a:r>
              <a:rPr lang="it-IT" sz="1800" smtClean="0"/>
              <a:t> sono rimessi, al loro insediamento, </a:t>
            </a:r>
            <a:r>
              <a:rPr lang="it-IT" sz="1800" b="1" smtClean="0">
                <a:solidFill>
                  <a:schemeClr val="bg2"/>
                </a:solidFill>
              </a:rPr>
              <a:t>ai seggi elettorali</a:t>
            </a:r>
            <a:r>
              <a:rPr lang="it-IT" sz="1800" smtClean="0"/>
              <a:t>, in visione a chiunque ne faccia richiesta. Di tale invio la commissione dà </a:t>
            </a:r>
            <a:r>
              <a:rPr lang="it-IT" sz="1800" b="1" smtClean="0">
                <a:solidFill>
                  <a:schemeClr val="bg2"/>
                </a:solidFill>
              </a:rPr>
              <a:t>informazione mediante avviso all'albo</a:t>
            </a:r>
            <a:endParaRPr lang="it-IT" sz="1800" smtClean="0">
              <a:solidFill>
                <a:schemeClr val="bg2"/>
              </a:solidFill>
            </a:endParaRPr>
          </a:p>
          <a:p>
            <a:pPr algn="r" eaLnBrk="1" hangingPunct="1">
              <a:lnSpc>
                <a:spcPct val="80000"/>
              </a:lnSpc>
              <a:buFont typeface="Wingdings" pitchFamily="2" charset="2"/>
              <a:buNone/>
            </a:pPr>
            <a:r>
              <a:rPr lang="it-IT" sz="3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piè di pagina 3"/>
          <p:cNvSpPr>
            <a:spLocks noGrp="1"/>
          </p:cNvSpPr>
          <p:nvPr>
            <p:ph type="ftr" sz="quarter" idx="10"/>
          </p:nvPr>
        </p:nvSpPr>
        <p:spPr>
          <a:noFill/>
        </p:spPr>
        <p:txBody>
          <a:bodyPr/>
          <a:lstStyle/>
          <a:p>
            <a:r>
              <a:rPr lang="it-IT"/>
              <a:t>bozza - sono graditi suggerimenti</a:t>
            </a:r>
          </a:p>
        </p:txBody>
      </p:sp>
      <p:sp>
        <p:nvSpPr>
          <p:cNvPr id="20483" name="Segnaposto numero diapositiva 4"/>
          <p:cNvSpPr>
            <a:spLocks noGrp="1"/>
          </p:cNvSpPr>
          <p:nvPr>
            <p:ph type="sldNum" sz="quarter" idx="11"/>
          </p:nvPr>
        </p:nvSpPr>
        <p:spPr>
          <a:noFill/>
        </p:spPr>
        <p:txBody>
          <a:bodyPr/>
          <a:lstStyle/>
          <a:p>
            <a:fld id="{0D6BA0BD-51B4-46CC-A946-35F54B622247}" type="slidenum">
              <a:rPr lang="it-IT"/>
              <a:pPr/>
              <a:t>18</a:t>
            </a:fld>
            <a:endParaRPr lang="it-IT"/>
          </a:p>
        </p:txBody>
      </p:sp>
      <p:sp>
        <p:nvSpPr>
          <p:cNvPr id="20484" name="Segnaposto data 5"/>
          <p:cNvSpPr>
            <a:spLocks noGrp="1"/>
          </p:cNvSpPr>
          <p:nvPr>
            <p:ph type="dt" sz="quarter" idx="12"/>
          </p:nvPr>
        </p:nvSpPr>
        <p:spPr>
          <a:noFill/>
        </p:spPr>
        <p:txBody>
          <a:bodyPr/>
          <a:lstStyle/>
          <a:p>
            <a:r>
              <a:rPr lang="it-IT"/>
              <a:t>16.10.2012</a:t>
            </a:r>
          </a:p>
        </p:txBody>
      </p:sp>
      <p:sp>
        <p:nvSpPr>
          <p:cNvPr id="20485" name="Rectangle 2"/>
          <p:cNvSpPr>
            <a:spLocks noGrp="1" noChangeArrowheads="1"/>
          </p:cNvSpPr>
          <p:nvPr>
            <p:ph type="title"/>
          </p:nvPr>
        </p:nvSpPr>
        <p:spPr>
          <a:xfrm>
            <a:off x="395288" y="260350"/>
            <a:ext cx="8229600" cy="811213"/>
          </a:xfrm>
        </p:spPr>
        <p:txBody>
          <a:bodyPr/>
          <a:lstStyle/>
          <a:p>
            <a:pPr eaLnBrk="1" hangingPunct="1"/>
            <a:r>
              <a:rPr lang="it-IT" sz="2800" b="1" smtClean="0">
                <a:solidFill>
                  <a:schemeClr val="bg2"/>
                </a:solidFill>
              </a:rPr>
              <a:t>Liste dei candidati</a:t>
            </a:r>
          </a:p>
        </p:txBody>
      </p:sp>
      <p:sp>
        <p:nvSpPr>
          <p:cNvPr id="20486" name="Rectangle 3"/>
          <p:cNvSpPr>
            <a:spLocks noGrp="1" noChangeArrowheads="1"/>
          </p:cNvSpPr>
          <p:nvPr>
            <p:ph type="body" idx="1"/>
          </p:nvPr>
        </p:nvSpPr>
        <p:spPr>
          <a:xfrm>
            <a:off x="457200" y="1125538"/>
            <a:ext cx="8229600" cy="5183187"/>
          </a:xfrm>
        </p:spPr>
        <p:txBody>
          <a:bodyPr/>
          <a:lstStyle/>
          <a:p>
            <a:pPr eaLnBrk="1" hangingPunct="1">
              <a:lnSpc>
                <a:spcPct val="80000"/>
              </a:lnSpc>
              <a:buFont typeface="Wingdings" pitchFamily="2" charset="2"/>
              <a:buNone/>
            </a:pPr>
            <a:r>
              <a:rPr lang="it-IT" sz="1800" smtClean="0"/>
              <a:t>(Artt. 30-31 </a:t>
            </a:r>
            <a:r>
              <a:rPr lang="it-IT" sz="1800" smtClean="0">
                <a:hlinkClick r:id="rId3"/>
              </a:rPr>
              <a:t>OM 215/91 </a:t>
            </a:r>
            <a:r>
              <a:rPr lang="it-IT" sz="1800" smtClean="0"/>
              <a:t>)</a:t>
            </a:r>
          </a:p>
          <a:p>
            <a:pPr eaLnBrk="1" hangingPunct="1">
              <a:lnSpc>
                <a:spcPct val="80000"/>
              </a:lnSpc>
              <a:buFont typeface="Wingdings" pitchFamily="2" charset="2"/>
              <a:buNone/>
            </a:pPr>
            <a:r>
              <a:rPr lang="it-IT" sz="1800" smtClean="0"/>
              <a:t>Le liste dei candidati devono essere distinte per ciascuna delle componenti e possono contenere </a:t>
            </a:r>
            <a:r>
              <a:rPr lang="it-IT" sz="1800" b="1" smtClean="0">
                <a:solidFill>
                  <a:schemeClr val="bg2"/>
                </a:solidFill>
              </a:rPr>
              <a:t>anche un solo nominativo</a:t>
            </a:r>
          </a:p>
          <a:p>
            <a:pPr eaLnBrk="1" hangingPunct="1">
              <a:lnSpc>
                <a:spcPct val="80000"/>
              </a:lnSpc>
              <a:buFont typeface="Wingdings" pitchFamily="2" charset="2"/>
              <a:buNone/>
            </a:pPr>
            <a:r>
              <a:rPr lang="it-IT" sz="1800" smtClean="0"/>
              <a:t>I candidati sono elencati con </a:t>
            </a:r>
            <a:r>
              <a:rPr lang="it-IT" sz="1800" b="1" smtClean="0">
                <a:solidFill>
                  <a:schemeClr val="bg2"/>
                </a:solidFill>
              </a:rPr>
              <a:t>l'indicazione del cognome, nome, luogo e data di nascita</a:t>
            </a:r>
            <a:r>
              <a:rPr lang="it-IT" sz="1800" b="1" smtClean="0">
                <a:solidFill>
                  <a:schemeClr val="folHlink"/>
                </a:solidFill>
              </a:rPr>
              <a:t>,</a:t>
            </a:r>
            <a:r>
              <a:rPr lang="it-IT" sz="1800" smtClean="0"/>
              <a:t> eventuale </a:t>
            </a:r>
            <a:r>
              <a:rPr lang="it-IT" sz="1800" b="1" smtClean="0">
                <a:solidFill>
                  <a:schemeClr val="bg2"/>
                </a:solidFill>
              </a:rPr>
              <a:t>sede di servizio</a:t>
            </a:r>
            <a:r>
              <a:rPr lang="it-IT" sz="1800" smtClean="0"/>
              <a:t> e contrassegnati da </a:t>
            </a:r>
            <a:r>
              <a:rPr lang="it-IT" sz="1800" b="1" smtClean="0">
                <a:solidFill>
                  <a:schemeClr val="bg2"/>
                </a:solidFill>
              </a:rPr>
              <a:t>numeri arabici progressivi</a:t>
            </a:r>
          </a:p>
          <a:p>
            <a:pPr eaLnBrk="1" hangingPunct="1">
              <a:lnSpc>
                <a:spcPct val="80000"/>
              </a:lnSpc>
              <a:buFont typeface="Wingdings" pitchFamily="2" charset="2"/>
              <a:buNone/>
            </a:pPr>
            <a:r>
              <a:rPr lang="it-IT" sz="1800" smtClean="0"/>
              <a:t>Le liste debbono essere corredate dalle </a:t>
            </a:r>
            <a:r>
              <a:rPr lang="it-IT" sz="1800" b="1" smtClean="0">
                <a:solidFill>
                  <a:schemeClr val="bg2"/>
                </a:solidFill>
              </a:rPr>
              <a:t>dichiarazioni di accettazione dei candidati</a:t>
            </a:r>
            <a:r>
              <a:rPr lang="it-IT" sz="1800" smtClean="0"/>
              <a:t>, e di non appartenenza ad altre liste della stessa componente per lo stesso consiglio</a:t>
            </a:r>
          </a:p>
          <a:p>
            <a:pPr eaLnBrk="1" hangingPunct="1">
              <a:lnSpc>
                <a:spcPct val="80000"/>
              </a:lnSpc>
              <a:buFont typeface="Wingdings" pitchFamily="2" charset="2"/>
              <a:buNone/>
            </a:pPr>
            <a:r>
              <a:rPr lang="it-IT" sz="1800" b="1" smtClean="0">
                <a:solidFill>
                  <a:schemeClr val="bg2"/>
                </a:solidFill>
              </a:rPr>
              <a:t>Nessun candidato può essere incluso in più liste</a:t>
            </a:r>
            <a:r>
              <a:rPr lang="it-IT" sz="1800" smtClean="0"/>
              <a:t> di una stessa rappresentanza dello stesso consiglio</a:t>
            </a:r>
            <a:r>
              <a:rPr lang="it-IT" sz="1800" smtClean="0">
                <a:solidFill>
                  <a:schemeClr val="bg2"/>
                </a:solidFill>
              </a:rPr>
              <a:t>, </a:t>
            </a:r>
            <a:r>
              <a:rPr lang="it-IT" sz="1800" b="1" smtClean="0">
                <a:solidFill>
                  <a:schemeClr val="bg2"/>
                </a:solidFill>
              </a:rPr>
              <a:t>ne può presentarne alcuna</a:t>
            </a:r>
            <a:endParaRPr lang="it-IT" sz="1800" b="1" smtClean="0">
              <a:solidFill>
                <a:schemeClr val="folHlink"/>
              </a:solidFill>
            </a:endParaRPr>
          </a:p>
          <a:p>
            <a:pPr eaLnBrk="1" hangingPunct="1">
              <a:lnSpc>
                <a:spcPct val="80000"/>
              </a:lnSpc>
              <a:buFont typeface="Wingdings" pitchFamily="2" charset="2"/>
              <a:buNone/>
            </a:pPr>
            <a:r>
              <a:rPr lang="it-IT" sz="1800" b="1" smtClean="0">
                <a:solidFill>
                  <a:schemeClr val="bg2"/>
                </a:solidFill>
              </a:rPr>
              <a:t>Le firme</a:t>
            </a:r>
            <a:r>
              <a:rPr lang="it-IT" sz="1800" smtClean="0"/>
              <a:t> dei candidati accettanti e dei presentatori </a:t>
            </a:r>
            <a:r>
              <a:rPr lang="it-IT" sz="1800" b="1" smtClean="0">
                <a:solidFill>
                  <a:schemeClr val="bg2"/>
                </a:solidFill>
              </a:rPr>
              <a:t>debbono essere autenticate</a:t>
            </a:r>
            <a:r>
              <a:rPr lang="it-IT" sz="1800" smtClean="0"/>
              <a:t> dal Dirigente Scolastico, dal docente collaboratore a ciò delegato nonché anche dal sindaco (o suo delegato), dal segretario comunale, da notaio o cancelliere, previa esibizione di idoneo documento di riconoscimento o anche senza qualora </a:t>
            </a:r>
            <a:r>
              <a:rPr lang="it-IT" sz="1800" b="1" smtClean="0">
                <a:solidFill>
                  <a:schemeClr val="bg2"/>
                </a:solidFill>
              </a:rPr>
              <a:t>l’identità sia nota</a:t>
            </a:r>
            <a:r>
              <a:rPr lang="it-IT" sz="1800" smtClean="0"/>
              <a:t> all'organo che procede all'autenticazione </a:t>
            </a:r>
          </a:p>
          <a:p>
            <a:pPr eaLnBrk="1" hangingPunct="1">
              <a:lnSpc>
                <a:spcPct val="80000"/>
              </a:lnSpc>
              <a:buFont typeface="Wingdings" pitchFamily="2" charset="2"/>
              <a:buNone/>
            </a:pPr>
            <a:r>
              <a:rPr lang="it-IT" sz="1800" smtClean="0"/>
              <a:t>L'autenticazione è effettuata sia mediante i </a:t>
            </a:r>
            <a:r>
              <a:rPr lang="it-IT" sz="1800" b="1" smtClean="0">
                <a:solidFill>
                  <a:schemeClr val="bg2"/>
                </a:solidFill>
              </a:rPr>
              <a:t>certificati di autenticazione in carta libera,</a:t>
            </a:r>
            <a:r>
              <a:rPr lang="it-IT" sz="1800" b="1" smtClean="0">
                <a:solidFill>
                  <a:schemeClr val="folHlink"/>
                </a:solidFill>
              </a:rPr>
              <a:t> </a:t>
            </a:r>
            <a:r>
              <a:rPr lang="it-IT" sz="1800" smtClean="0"/>
              <a:t>allegati alle liste</a:t>
            </a:r>
            <a:r>
              <a:rPr lang="it-IT" sz="1800" b="1" smtClean="0"/>
              <a:t>,</a:t>
            </a:r>
            <a:r>
              <a:rPr lang="it-IT" sz="1800" smtClean="0"/>
              <a:t> indicanti il cognome, nome, luogo e data di nascita e gli estremi del documento di riconoscimento del richiedente, sia mediante </a:t>
            </a:r>
            <a:r>
              <a:rPr lang="it-IT" sz="1800" b="1" smtClean="0">
                <a:solidFill>
                  <a:schemeClr val="bg2"/>
                </a:solidFill>
              </a:rPr>
              <a:t>autenticazione apposta direttamente sulle liste</a:t>
            </a:r>
            <a:r>
              <a:rPr lang="it-IT" sz="1800" smtClean="0"/>
              <a:t>, indicante gli estremi del documento del richiedente</a:t>
            </a:r>
          </a:p>
          <a:p>
            <a:pPr eaLnBrk="1" hangingPunct="1">
              <a:lnSpc>
                <a:spcPct val="80000"/>
              </a:lnSpc>
              <a:buFont typeface="Wingdings" pitchFamily="2" charset="2"/>
              <a:buNone/>
            </a:pPr>
            <a:endParaRPr lang="it-IT" sz="200" smtClean="0">
              <a:solidFill>
                <a:schemeClr val="bg2"/>
              </a:solidFill>
            </a:endParaRPr>
          </a:p>
          <a:p>
            <a:pPr eaLnBrk="1" hangingPunct="1">
              <a:lnSpc>
                <a:spcPct val="80000"/>
              </a:lnSpc>
              <a:buFont typeface="Wingdings" pitchFamily="2" charset="2"/>
              <a:buNone/>
            </a:pPr>
            <a:endParaRPr lang="it-IT" sz="200" smtClean="0">
              <a:solidFill>
                <a:schemeClr val="bg2"/>
              </a:solidFill>
            </a:endParaRPr>
          </a:p>
          <a:p>
            <a:pPr eaLnBrk="1" hangingPunct="1">
              <a:lnSpc>
                <a:spcPct val="80000"/>
              </a:lnSpc>
              <a:buFont typeface="Wingdings" pitchFamily="2" charset="2"/>
              <a:buNone/>
            </a:pPr>
            <a:endParaRPr lang="it-IT" sz="200" smtClean="0">
              <a:solidFill>
                <a:schemeClr val="bg2"/>
              </a:solidFill>
            </a:endParaRPr>
          </a:p>
          <a:p>
            <a:pPr algn="r" eaLnBrk="1" hangingPunct="1">
              <a:lnSpc>
                <a:spcPct val="80000"/>
              </a:lnSpc>
              <a:buFont typeface="Wingdings" pitchFamily="2" charset="2"/>
              <a:buNone/>
            </a:pPr>
            <a:r>
              <a:rPr lang="it-IT" sz="200" smtClean="0">
                <a:solidFill>
                  <a:schemeClr val="bg2"/>
                </a:solidFill>
              </a:rPr>
              <a:t>                                                                                                                                                                                                           </a:t>
            </a:r>
            <a:r>
              <a:rPr lang="it-IT" sz="1000" smtClean="0">
                <a:solidFill>
                  <a:schemeClr val="bg2"/>
                </a:solidFill>
                <a:hlinkClick r:id="rId4" action="ppaction://hlinksldjump"/>
              </a:rPr>
              <a:t>Torna all’indice</a:t>
            </a:r>
          </a:p>
          <a:p>
            <a:pPr eaLnBrk="1" hangingPunct="1">
              <a:lnSpc>
                <a:spcPct val="80000"/>
              </a:lnSpc>
              <a:buFont typeface="Wingdings" pitchFamily="2" charset="2"/>
              <a:buNone/>
            </a:pPr>
            <a:endParaRPr lang="it-IT" sz="1000" smtClean="0"/>
          </a:p>
          <a:p>
            <a:pPr eaLnBrk="1" hangingPunct="1">
              <a:lnSpc>
                <a:spcPct val="80000"/>
              </a:lnSpc>
              <a:buFont typeface="Wingdings" pitchFamily="2" charset="2"/>
              <a:buNone/>
            </a:pPr>
            <a:endParaRPr lang="it-IT" sz="200" smtClean="0"/>
          </a:p>
          <a:p>
            <a:pPr eaLnBrk="1" hangingPunct="1">
              <a:lnSpc>
                <a:spcPct val="80000"/>
              </a:lnSpc>
              <a:buFont typeface="Wingdings" pitchFamily="2" charset="2"/>
              <a:buNone/>
            </a:pPr>
            <a:endParaRPr lang="it-IT" sz="200" smtClean="0"/>
          </a:p>
          <a:p>
            <a:pPr eaLnBrk="1" hangingPunct="1">
              <a:lnSpc>
                <a:spcPct val="80000"/>
              </a:lnSpc>
              <a:buFont typeface="Wingdings" pitchFamily="2" charset="2"/>
              <a:buNone/>
            </a:pPr>
            <a:endParaRPr lang="it-IT" sz="4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piè di pagina 3"/>
          <p:cNvSpPr>
            <a:spLocks noGrp="1"/>
          </p:cNvSpPr>
          <p:nvPr>
            <p:ph type="ftr" sz="quarter" idx="10"/>
          </p:nvPr>
        </p:nvSpPr>
        <p:spPr>
          <a:noFill/>
        </p:spPr>
        <p:txBody>
          <a:bodyPr/>
          <a:lstStyle/>
          <a:p>
            <a:r>
              <a:rPr lang="it-IT"/>
              <a:t>bozza - sono graditi suggerimenti</a:t>
            </a:r>
          </a:p>
        </p:txBody>
      </p:sp>
      <p:sp>
        <p:nvSpPr>
          <p:cNvPr id="21507" name="Segnaposto numero diapositiva 4"/>
          <p:cNvSpPr>
            <a:spLocks noGrp="1"/>
          </p:cNvSpPr>
          <p:nvPr>
            <p:ph type="sldNum" sz="quarter" idx="11"/>
          </p:nvPr>
        </p:nvSpPr>
        <p:spPr>
          <a:noFill/>
        </p:spPr>
        <p:txBody>
          <a:bodyPr/>
          <a:lstStyle/>
          <a:p>
            <a:fld id="{7DF55C83-F75F-4228-B2AD-BB3DD5A1D539}" type="slidenum">
              <a:rPr lang="it-IT"/>
              <a:pPr/>
              <a:t>19</a:t>
            </a:fld>
            <a:endParaRPr lang="it-IT"/>
          </a:p>
        </p:txBody>
      </p:sp>
      <p:sp>
        <p:nvSpPr>
          <p:cNvPr id="21508" name="Segnaposto data 5"/>
          <p:cNvSpPr>
            <a:spLocks noGrp="1"/>
          </p:cNvSpPr>
          <p:nvPr>
            <p:ph type="dt" sz="quarter" idx="12"/>
          </p:nvPr>
        </p:nvSpPr>
        <p:spPr>
          <a:noFill/>
        </p:spPr>
        <p:txBody>
          <a:bodyPr/>
          <a:lstStyle/>
          <a:p>
            <a:r>
              <a:rPr lang="it-IT"/>
              <a:t>16.10.2012</a:t>
            </a:r>
          </a:p>
        </p:txBody>
      </p:sp>
      <p:sp>
        <p:nvSpPr>
          <p:cNvPr id="21509" name="Rectangle 2"/>
          <p:cNvSpPr>
            <a:spLocks noGrp="1" noChangeArrowheads="1"/>
          </p:cNvSpPr>
          <p:nvPr>
            <p:ph type="title"/>
          </p:nvPr>
        </p:nvSpPr>
        <p:spPr>
          <a:xfrm>
            <a:off x="457200" y="457200"/>
            <a:ext cx="8229600" cy="668338"/>
          </a:xfrm>
        </p:spPr>
        <p:txBody>
          <a:bodyPr/>
          <a:lstStyle/>
          <a:p>
            <a:pPr eaLnBrk="1" hangingPunct="1"/>
            <a:r>
              <a:rPr lang="it-IT" sz="2800" b="1" smtClean="0">
                <a:solidFill>
                  <a:schemeClr val="bg2"/>
                </a:solidFill>
              </a:rPr>
              <a:t>Liste dei candidati – Presentazione</a:t>
            </a:r>
            <a:r>
              <a:rPr lang="it-IT" sz="1700" b="1" smtClean="0"/>
              <a:t> </a:t>
            </a:r>
          </a:p>
        </p:txBody>
      </p:sp>
      <p:sp>
        <p:nvSpPr>
          <p:cNvPr id="21510" name="Rectangle 3"/>
          <p:cNvSpPr>
            <a:spLocks noGrp="1" noChangeArrowheads="1"/>
          </p:cNvSpPr>
          <p:nvPr>
            <p:ph type="body" idx="1"/>
          </p:nvPr>
        </p:nvSpPr>
        <p:spPr>
          <a:xfrm>
            <a:off x="457200" y="1268413"/>
            <a:ext cx="8229600" cy="5184775"/>
          </a:xfrm>
        </p:spPr>
        <p:txBody>
          <a:bodyPr/>
          <a:lstStyle/>
          <a:p>
            <a:pPr eaLnBrk="1" hangingPunct="1">
              <a:lnSpc>
                <a:spcPct val="80000"/>
              </a:lnSpc>
              <a:buFont typeface="Wingdings" pitchFamily="2" charset="2"/>
              <a:buNone/>
            </a:pPr>
            <a:r>
              <a:rPr lang="it-IT" sz="2000" smtClean="0"/>
              <a:t>(Art. 32 OM 215/91 come modificato </a:t>
            </a:r>
            <a:r>
              <a:rPr lang="it-IT" sz="2000" smtClean="0">
                <a:hlinkClick r:id="rId3"/>
              </a:rPr>
              <a:t>dall’O.M. 293/96</a:t>
            </a:r>
            <a:r>
              <a:rPr lang="it-IT" sz="2000" smtClean="0"/>
              <a:t>)</a:t>
            </a:r>
          </a:p>
          <a:p>
            <a:pPr eaLnBrk="1" hangingPunct="1">
              <a:lnSpc>
                <a:spcPct val="80000"/>
              </a:lnSpc>
              <a:buFont typeface="Wingdings" pitchFamily="2" charset="2"/>
              <a:buNone/>
            </a:pPr>
            <a:r>
              <a:rPr lang="it-IT" sz="2000" smtClean="0"/>
              <a:t>Ciascuna lista può essere presentata alla commissione elettorale:</a:t>
            </a:r>
          </a:p>
          <a:p>
            <a:pPr eaLnBrk="1" hangingPunct="1">
              <a:lnSpc>
                <a:spcPct val="80000"/>
              </a:lnSpc>
              <a:buFontTx/>
              <a:buChar char="-"/>
            </a:pPr>
            <a:r>
              <a:rPr lang="it-IT" sz="2000" smtClean="0"/>
              <a:t>da </a:t>
            </a:r>
            <a:r>
              <a:rPr lang="it-IT" sz="2000" b="1" smtClean="0">
                <a:solidFill>
                  <a:schemeClr val="bg2"/>
                </a:solidFill>
              </a:rPr>
              <a:t>almeno due elettori</a:t>
            </a:r>
            <a:r>
              <a:rPr lang="it-IT" sz="2000" smtClean="0"/>
              <a:t> della componente ove questi non siano superiori a 20; </a:t>
            </a:r>
          </a:p>
          <a:p>
            <a:pPr eaLnBrk="1" hangingPunct="1">
              <a:lnSpc>
                <a:spcPct val="80000"/>
              </a:lnSpc>
              <a:buFontTx/>
              <a:buChar char="-"/>
            </a:pPr>
            <a:r>
              <a:rPr lang="it-IT" sz="2000" smtClean="0"/>
              <a:t>da </a:t>
            </a:r>
            <a:r>
              <a:rPr lang="it-IT" sz="2000" b="1" smtClean="0">
                <a:solidFill>
                  <a:schemeClr val="bg2"/>
                </a:solidFill>
              </a:rPr>
              <a:t>almeno 1/10</a:t>
            </a:r>
            <a:r>
              <a:rPr lang="it-IT" sz="2000" smtClean="0"/>
              <a:t> degli elettori della componente, ove questi non siano superiori a 200, ma superiori a 20 (la frazione superiore si computa per unità intera); </a:t>
            </a:r>
          </a:p>
          <a:p>
            <a:pPr eaLnBrk="1" hangingPunct="1">
              <a:lnSpc>
                <a:spcPct val="80000"/>
              </a:lnSpc>
              <a:buFontTx/>
              <a:buChar char="-"/>
            </a:pPr>
            <a:r>
              <a:rPr lang="it-IT" sz="2000" smtClean="0"/>
              <a:t>da </a:t>
            </a:r>
            <a:r>
              <a:rPr lang="it-IT" sz="2000" b="1" smtClean="0">
                <a:solidFill>
                  <a:schemeClr val="bg2"/>
                </a:solidFill>
              </a:rPr>
              <a:t>almeno venti</a:t>
            </a:r>
            <a:r>
              <a:rPr lang="it-IT" sz="2000" smtClean="0"/>
              <a:t> elettori della componente, se questi siano superiori a 200 </a:t>
            </a:r>
          </a:p>
          <a:p>
            <a:pPr eaLnBrk="1" hangingPunct="1">
              <a:lnSpc>
                <a:spcPct val="80000"/>
              </a:lnSpc>
              <a:buFont typeface="Wingdings" pitchFamily="2" charset="2"/>
              <a:buNone/>
            </a:pPr>
            <a:r>
              <a:rPr lang="it-IT" sz="2000" smtClean="0"/>
              <a:t>Ciascuna lista deve essere contraddistinta da un </a:t>
            </a:r>
            <a:r>
              <a:rPr lang="it-IT" sz="2000" b="1" smtClean="0">
                <a:solidFill>
                  <a:schemeClr val="bg2"/>
                </a:solidFill>
              </a:rPr>
              <a:t>numero romano riflettente l'ordine di presentazione</a:t>
            </a:r>
            <a:r>
              <a:rPr lang="it-IT" sz="2000" smtClean="0"/>
              <a:t> e da un</a:t>
            </a:r>
            <a:r>
              <a:rPr lang="it-IT" sz="2000" b="1" smtClean="0">
                <a:solidFill>
                  <a:schemeClr val="folHlink"/>
                </a:solidFill>
              </a:rPr>
              <a:t> </a:t>
            </a:r>
            <a:r>
              <a:rPr lang="it-IT" sz="2000" b="1" smtClean="0">
                <a:solidFill>
                  <a:schemeClr val="bg2"/>
                </a:solidFill>
              </a:rPr>
              <a:t>motto</a:t>
            </a:r>
            <a:r>
              <a:rPr lang="it-IT" sz="2000" b="1" smtClean="0">
                <a:solidFill>
                  <a:schemeClr val="folHlink"/>
                </a:solidFill>
              </a:rPr>
              <a:t> </a:t>
            </a:r>
            <a:r>
              <a:rPr lang="it-IT" sz="2000" smtClean="0"/>
              <a:t>indicato dai presentatori in calce alla lista. Essa può comprendere un </a:t>
            </a:r>
            <a:r>
              <a:rPr lang="it-IT" sz="2000" b="1" smtClean="0">
                <a:solidFill>
                  <a:schemeClr val="bg2"/>
                </a:solidFill>
              </a:rPr>
              <a:t>numero di candidati fino al doppio</a:t>
            </a:r>
            <a:r>
              <a:rPr lang="it-IT" sz="2000" smtClean="0"/>
              <a:t> del numero dei rappresentanti da eleggere per ciascuna categoria</a:t>
            </a:r>
          </a:p>
          <a:p>
            <a:pPr eaLnBrk="1" hangingPunct="1">
              <a:lnSpc>
                <a:spcPct val="80000"/>
              </a:lnSpc>
              <a:buFont typeface="Wingdings" pitchFamily="2" charset="2"/>
              <a:buNone/>
            </a:pPr>
            <a:r>
              <a:rPr lang="it-IT" sz="2000" b="1" smtClean="0">
                <a:solidFill>
                  <a:schemeClr val="bg2"/>
                </a:solidFill>
              </a:rPr>
              <a:t>I membri delle commissioni elettorali possono sottoscrivere le liste dei candidati, ma non essere  candidati</a:t>
            </a:r>
          </a:p>
          <a:p>
            <a:pPr eaLnBrk="1" hangingPunct="1">
              <a:lnSpc>
                <a:spcPct val="80000"/>
              </a:lnSpc>
              <a:buFont typeface="Wingdings" pitchFamily="2" charset="2"/>
              <a:buNone/>
            </a:pPr>
            <a:r>
              <a:rPr lang="it-IT" sz="2000" b="1" smtClean="0">
                <a:solidFill>
                  <a:schemeClr val="bg2"/>
                </a:solidFill>
              </a:rPr>
              <a:t>Non è consentita la rinuncia alla candidatura successivamente alla presentazione</a:t>
            </a:r>
            <a:r>
              <a:rPr lang="it-IT" sz="2000" smtClean="0"/>
              <a:t> della relativa lista, salva la facoltà di rinunciare alla nomina</a:t>
            </a:r>
            <a:endParaRPr lang="it-IT" sz="2000" smtClean="0">
              <a:solidFill>
                <a:schemeClr val="bg2"/>
              </a:solidFill>
            </a:endParaRPr>
          </a:p>
          <a:p>
            <a:pPr eaLnBrk="1" hangingPunct="1">
              <a:lnSpc>
                <a:spcPct val="80000"/>
              </a:lnSpc>
              <a:buFont typeface="Wingdings" pitchFamily="2" charset="2"/>
              <a:buNone/>
            </a:pPr>
            <a:endParaRPr lang="it-IT" sz="200" smtClean="0">
              <a:solidFill>
                <a:schemeClr val="bg2"/>
              </a:solidFill>
            </a:endParaRPr>
          </a:p>
          <a:p>
            <a:pPr algn="r" eaLnBrk="1" hangingPunct="1">
              <a:lnSpc>
                <a:spcPct val="80000"/>
              </a:lnSpc>
              <a:buFont typeface="Wingdings" pitchFamily="2" charset="2"/>
              <a:buNone/>
            </a:pPr>
            <a:r>
              <a:rPr lang="it-IT" sz="2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piè di pagina 3"/>
          <p:cNvSpPr>
            <a:spLocks noGrp="1"/>
          </p:cNvSpPr>
          <p:nvPr>
            <p:ph type="ftr" sz="quarter" idx="10"/>
          </p:nvPr>
        </p:nvSpPr>
        <p:spPr>
          <a:noFill/>
        </p:spPr>
        <p:txBody>
          <a:bodyPr/>
          <a:lstStyle/>
          <a:p>
            <a:r>
              <a:rPr lang="it-IT"/>
              <a:t>bozza - sono graditi suggerimenti</a:t>
            </a:r>
          </a:p>
        </p:txBody>
      </p:sp>
      <p:sp>
        <p:nvSpPr>
          <p:cNvPr id="4099" name="Segnaposto numero diapositiva 4"/>
          <p:cNvSpPr>
            <a:spLocks noGrp="1"/>
          </p:cNvSpPr>
          <p:nvPr>
            <p:ph type="sldNum" sz="quarter" idx="11"/>
          </p:nvPr>
        </p:nvSpPr>
        <p:spPr>
          <a:noFill/>
        </p:spPr>
        <p:txBody>
          <a:bodyPr/>
          <a:lstStyle/>
          <a:p>
            <a:fld id="{1A19FAD4-DEE3-4B42-9301-97E078AEC27D}" type="slidenum">
              <a:rPr lang="it-IT"/>
              <a:pPr/>
              <a:t>2</a:t>
            </a:fld>
            <a:endParaRPr lang="it-IT"/>
          </a:p>
        </p:txBody>
      </p:sp>
      <p:sp>
        <p:nvSpPr>
          <p:cNvPr id="4100" name="Segnaposto data 5"/>
          <p:cNvSpPr>
            <a:spLocks noGrp="1"/>
          </p:cNvSpPr>
          <p:nvPr>
            <p:ph type="dt" sz="quarter" idx="12"/>
          </p:nvPr>
        </p:nvSpPr>
        <p:spPr>
          <a:noFill/>
        </p:spPr>
        <p:txBody>
          <a:bodyPr/>
          <a:lstStyle/>
          <a:p>
            <a:r>
              <a:rPr lang="it-IT"/>
              <a:t>16.10.2012</a:t>
            </a:r>
          </a:p>
        </p:txBody>
      </p:sp>
      <p:sp>
        <p:nvSpPr>
          <p:cNvPr id="4101" name="Rectangle 2"/>
          <p:cNvSpPr>
            <a:spLocks noGrp="1" noChangeArrowheads="1"/>
          </p:cNvSpPr>
          <p:nvPr>
            <p:ph type="title"/>
          </p:nvPr>
        </p:nvSpPr>
        <p:spPr>
          <a:xfrm>
            <a:off x="457200" y="457200"/>
            <a:ext cx="8229600" cy="1243013"/>
          </a:xfrm>
        </p:spPr>
        <p:txBody>
          <a:bodyPr/>
          <a:lstStyle/>
          <a:p>
            <a:pPr eaLnBrk="1" hangingPunct="1"/>
            <a:r>
              <a:rPr lang="it-IT" sz="2800" b="1" smtClean="0">
                <a:solidFill>
                  <a:schemeClr val="bg2"/>
                </a:solidFill>
              </a:rPr>
              <a:t>Le elezioni degli Organi Collegiali di Circolo o di Istituto</a:t>
            </a:r>
            <a:br>
              <a:rPr lang="it-IT" sz="2800" b="1" smtClean="0">
                <a:solidFill>
                  <a:schemeClr val="bg2"/>
                </a:solidFill>
              </a:rPr>
            </a:br>
            <a:r>
              <a:rPr lang="it-IT" sz="1800" smtClean="0">
                <a:solidFill>
                  <a:schemeClr val="bg2"/>
                </a:solidFill>
              </a:rPr>
              <a:t>Indice </a:t>
            </a:r>
            <a:r>
              <a:rPr lang="it-IT" sz="2800" b="1" smtClean="0">
                <a:solidFill>
                  <a:schemeClr val="bg2"/>
                </a:solidFill>
              </a:rPr>
              <a:t>1</a:t>
            </a:r>
          </a:p>
        </p:txBody>
      </p:sp>
      <p:sp>
        <p:nvSpPr>
          <p:cNvPr id="6147" name="Rectangle 3"/>
          <p:cNvSpPr>
            <a:spLocks noGrp="1" noChangeArrowheads="1"/>
          </p:cNvSpPr>
          <p:nvPr>
            <p:ph type="body" idx="1"/>
          </p:nvPr>
        </p:nvSpPr>
        <p:spPr>
          <a:xfrm>
            <a:off x="468313" y="1700213"/>
            <a:ext cx="8229600" cy="4681537"/>
          </a:xfrm>
        </p:spPr>
        <p:txBody>
          <a:bodyPr/>
          <a:lstStyle/>
          <a:p>
            <a:pPr eaLnBrk="1" hangingPunct="1">
              <a:lnSpc>
                <a:spcPct val="80000"/>
              </a:lnSpc>
              <a:buClrTx/>
              <a:buFont typeface="Arial" charset="0"/>
              <a:buNone/>
              <a:defRPr/>
            </a:pPr>
            <a:r>
              <a:rPr lang="it-IT" sz="1800" smtClean="0">
                <a:solidFill>
                  <a:schemeClr val="bg2"/>
                </a:solidFill>
                <a:hlinkClick r:id="rId3" action="ppaction://hlinksldjump"/>
              </a:rPr>
              <a:t>Le norme</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4" action="ppaction://hlinksldjump"/>
              </a:rPr>
              <a:t>Indizione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5" action="ppaction://hlinksldjump"/>
              </a:rPr>
              <a:t>Componenti e requisiti</a:t>
            </a:r>
            <a:endParaRPr lang="it-IT" sz="1800" smtClean="0">
              <a:solidFill>
                <a:schemeClr val="bg2"/>
              </a:solidFill>
            </a:endParaRPr>
          </a:p>
          <a:p>
            <a:pPr eaLnBrk="1" hangingPunct="1">
              <a:lnSpc>
                <a:spcPct val="80000"/>
              </a:lnSpc>
              <a:buClrTx/>
              <a:buFontTx/>
              <a:buNone/>
              <a:defRPr/>
            </a:pPr>
            <a:r>
              <a:rPr lang="it-IT" sz="1800" smtClean="0">
                <a:solidFill>
                  <a:schemeClr val="bg2"/>
                </a:solidFill>
                <a:hlinkClick r:id="rId6" action="ppaction://hlinksldjump"/>
              </a:rPr>
              <a:t>Elettorato attivo e passivo genitori</a:t>
            </a:r>
            <a:endParaRPr lang="it-IT" sz="1800" smtClean="0">
              <a:solidFill>
                <a:schemeClr val="bg2"/>
              </a:solidFill>
            </a:endParaRPr>
          </a:p>
          <a:p>
            <a:pPr eaLnBrk="1" hangingPunct="1">
              <a:lnSpc>
                <a:spcPct val="80000"/>
              </a:lnSpc>
              <a:buClrTx/>
              <a:buFontTx/>
              <a:buNone/>
              <a:defRPr/>
            </a:pPr>
            <a:r>
              <a:rPr lang="it-IT" sz="1800" smtClean="0">
                <a:solidFill>
                  <a:schemeClr val="bg2"/>
                </a:solidFill>
                <a:hlinkClick r:id="rId7" action="ppaction://hlinksldjump"/>
              </a:rPr>
              <a:t>Elettorato attivo e passivo alunni</a:t>
            </a:r>
            <a:endParaRPr lang="it-IT" sz="1800" smtClean="0">
              <a:solidFill>
                <a:schemeClr val="bg2"/>
              </a:solidFill>
            </a:endParaRPr>
          </a:p>
          <a:p>
            <a:pPr eaLnBrk="1" hangingPunct="1">
              <a:lnSpc>
                <a:spcPct val="80000"/>
              </a:lnSpc>
              <a:buClrTx/>
              <a:buFontTx/>
              <a:buNone/>
              <a:defRPr/>
            </a:pPr>
            <a:r>
              <a:rPr lang="it-IT" sz="1800" smtClean="0">
                <a:solidFill>
                  <a:schemeClr val="bg2"/>
                </a:solidFill>
                <a:hlinkClick r:id="rId8" action="ppaction://hlinksldjump"/>
              </a:rPr>
              <a:t>Elettorato attivo e passivo docenti</a:t>
            </a:r>
            <a:endParaRPr lang="it-IT" sz="1800" smtClean="0">
              <a:solidFill>
                <a:schemeClr val="bg2"/>
              </a:solidFill>
            </a:endParaRPr>
          </a:p>
          <a:p>
            <a:pPr eaLnBrk="1" hangingPunct="1">
              <a:lnSpc>
                <a:spcPct val="80000"/>
              </a:lnSpc>
              <a:buClrTx/>
              <a:buFontTx/>
              <a:buNone/>
              <a:defRPr/>
            </a:pPr>
            <a:r>
              <a:rPr lang="it-IT" sz="1800" smtClean="0">
                <a:solidFill>
                  <a:schemeClr val="bg2"/>
                </a:solidFill>
                <a:hlinkClick r:id="rId9" action="ppaction://hlinksldjump"/>
              </a:rPr>
              <a:t>Elettorato attivo e passivo personale A.T.A.</a:t>
            </a:r>
            <a:endParaRPr lang="it-IT" sz="1800" smtClean="0">
              <a:solidFill>
                <a:schemeClr val="bg2"/>
              </a:solidFill>
            </a:endParaRPr>
          </a:p>
          <a:p>
            <a:pPr eaLnBrk="1" hangingPunct="1">
              <a:lnSpc>
                <a:spcPct val="80000"/>
              </a:lnSpc>
              <a:buClrTx/>
              <a:buFontTx/>
              <a:buNone/>
              <a:defRPr/>
            </a:pPr>
            <a:r>
              <a:rPr lang="it-IT" sz="1800" smtClean="0">
                <a:solidFill>
                  <a:schemeClr val="bg2"/>
                </a:solidFill>
                <a:hlinkClick r:id="rId10" action="ppaction://hlinksldjump"/>
              </a:rPr>
              <a:t>Incompatibilità e condizioni di ineleggibilità</a:t>
            </a:r>
            <a:endParaRPr lang="it-IT" sz="1800" smtClean="0">
              <a:solidFill>
                <a:schemeClr val="bg2"/>
              </a:solidFill>
            </a:endParaRPr>
          </a:p>
          <a:p>
            <a:pPr eaLnBrk="1" hangingPunct="1">
              <a:lnSpc>
                <a:spcPct val="80000"/>
              </a:lnSpc>
              <a:buClrTx/>
              <a:buFont typeface="Arial" charset="0"/>
              <a:buNone/>
              <a:defRPr/>
            </a:pPr>
            <a:r>
              <a:rPr lang="it-IT" sz="1800" smtClean="0">
                <a:solidFill>
                  <a:srgbClr val="00CCFF"/>
                </a:solidFill>
                <a:hlinkClick r:id="" action="ppaction://noaction"/>
              </a:rPr>
              <a:t>Questioni pratiche </a:t>
            </a:r>
            <a:endParaRPr lang="it-IT" sz="1800" smtClean="0">
              <a:solidFill>
                <a:srgbClr val="00CCFF"/>
              </a:solidFill>
            </a:endParaRPr>
          </a:p>
          <a:p>
            <a:pPr eaLnBrk="1" hangingPunct="1">
              <a:lnSpc>
                <a:spcPct val="80000"/>
              </a:lnSpc>
              <a:buFont typeface="Wingdings" pitchFamily="2" charset="2"/>
              <a:buNone/>
              <a:defRPr/>
            </a:pPr>
            <a:r>
              <a:rPr lang="it-IT" sz="1800" smtClean="0">
                <a:solidFill>
                  <a:schemeClr val="bg2"/>
                </a:solidFill>
                <a:hlinkClick r:id="" action="ppaction://noaction"/>
              </a:rPr>
              <a:t>Elezione dei rappresentanti dei genitori nei consigli di classe, di interclasse e di intersezione</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1" action="ppaction://hlinksldjump"/>
              </a:rPr>
              <a:t>Elezione dei rappresentanti degli studenti nei consigli di classe e di istituto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2" action="ppaction://hlinksldjump"/>
              </a:rPr>
              <a:t>Scadenze temporali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3" action="ppaction://hlinksldjump"/>
              </a:rPr>
              <a:t>La Commissione Elettorale</a:t>
            </a:r>
            <a:endParaRPr lang="it-IT" sz="1800" smtClean="0">
              <a:solidFill>
                <a:schemeClr val="bg2"/>
              </a:solidFill>
            </a:endParaRPr>
          </a:p>
          <a:p>
            <a:pPr eaLnBrk="1" hangingPunct="1">
              <a:lnSpc>
                <a:spcPct val="80000"/>
              </a:lnSpc>
              <a:buClrTx/>
              <a:buFont typeface="Arial" charset="0"/>
              <a:buNone/>
              <a:defRPr/>
            </a:pPr>
            <a:endParaRPr lang="it-IT" sz="1800" smtClean="0">
              <a:solidFill>
                <a:schemeClr val="bg2"/>
              </a:solidFill>
            </a:endParaRPr>
          </a:p>
          <a:p>
            <a:pPr eaLnBrk="1" hangingPunct="1">
              <a:lnSpc>
                <a:spcPct val="80000"/>
              </a:lnSpc>
              <a:buClrTx/>
              <a:buFont typeface="Arial" charset="0"/>
              <a:buNone/>
              <a:defRPr/>
            </a:pPr>
            <a:endParaRPr lang="it-IT" sz="800" smtClean="0"/>
          </a:p>
          <a:p>
            <a:pPr eaLnBrk="1" hangingPunct="1">
              <a:lnSpc>
                <a:spcPct val="80000"/>
              </a:lnSpc>
              <a:buClrTx/>
              <a:buFont typeface="Arial" charset="0"/>
              <a:buNone/>
              <a:defRPr/>
            </a:pPr>
            <a:endParaRPr lang="it-IT" sz="800" smtClean="0">
              <a:solidFill>
                <a:schemeClr val="bg2"/>
              </a:solidFill>
            </a:endParaRPr>
          </a:p>
          <a:p>
            <a:pPr eaLnBrk="1" hangingPunct="1">
              <a:lnSpc>
                <a:spcPct val="80000"/>
              </a:lnSpc>
              <a:buFont typeface="Wingdings" pitchFamily="2" charset="2"/>
              <a:buNone/>
              <a:defRPr/>
            </a:pPr>
            <a:r>
              <a:rPr lang="it-IT" sz="800" b="1" i="1" smtClean="0">
                <a:solidFill>
                  <a:schemeClr val="bg2"/>
                </a:solidFill>
                <a:effectLst>
                  <a:outerShdw blurRad="38100" dist="38100" dir="2700000" algn="tl">
                    <a:srgbClr val="C0C0C0"/>
                  </a:outerShdw>
                </a:effectLst>
              </a:rPr>
              <a:t>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piè di pagina 3"/>
          <p:cNvSpPr>
            <a:spLocks noGrp="1"/>
          </p:cNvSpPr>
          <p:nvPr>
            <p:ph type="ftr" sz="quarter" idx="10"/>
          </p:nvPr>
        </p:nvSpPr>
        <p:spPr>
          <a:noFill/>
        </p:spPr>
        <p:txBody>
          <a:bodyPr/>
          <a:lstStyle/>
          <a:p>
            <a:r>
              <a:rPr lang="it-IT"/>
              <a:t>bozza - sono graditi suggerimenti</a:t>
            </a:r>
          </a:p>
        </p:txBody>
      </p:sp>
      <p:sp>
        <p:nvSpPr>
          <p:cNvPr id="22531" name="Segnaposto numero diapositiva 4"/>
          <p:cNvSpPr>
            <a:spLocks noGrp="1"/>
          </p:cNvSpPr>
          <p:nvPr>
            <p:ph type="sldNum" sz="quarter" idx="11"/>
          </p:nvPr>
        </p:nvSpPr>
        <p:spPr>
          <a:noFill/>
        </p:spPr>
        <p:txBody>
          <a:bodyPr/>
          <a:lstStyle/>
          <a:p>
            <a:fld id="{BAFC6EE0-7551-49AB-BEDE-81DEE012B670}" type="slidenum">
              <a:rPr lang="it-IT"/>
              <a:pPr/>
              <a:t>20</a:t>
            </a:fld>
            <a:endParaRPr lang="it-IT"/>
          </a:p>
        </p:txBody>
      </p:sp>
      <p:sp>
        <p:nvSpPr>
          <p:cNvPr id="22532" name="Segnaposto data 5"/>
          <p:cNvSpPr>
            <a:spLocks noGrp="1"/>
          </p:cNvSpPr>
          <p:nvPr>
            <p:ph type="dt" sz="quarter" idx="12"/>
          </p:nvPr>
        </p:nvSpPr>
        <p:spPr>
          <a:noFill/>
        </p:spPr>
        <p:txBody>
          <a:bodyPr/>
          <a:lstStyle/>
          <a:p>
            <a:r>
              <a:rPr lang="it-IT"/>
              <a:t>16.10.2012</a:t>
            </a:r>
          </a:p>
        </p:txBody>
      </p:sp>
      <p:sp>
        <p:nvSpPr>
          <p:cNvPr id="22533" name="Rectangle 2"/>
          <p:cNvSpPr>
            <a:spLocks noGrp="1" noChangeArrowheads="1"/>
          </p:cNvSpPr>
          <p:nvPr>
            <p:ph type="title"/>
          </p:nvPr>
        </p:nvSpPr>
        <p:spPr>
          <a:xfrm>
            <a:off x="468313" y="404813"/>
            <a:ext cx="8229600" cy="720725"/>
          </a:xfrm>
        </p:spPr>
        <p:txBody>
          <a:bodyPr/>
          <a:lstStyle/>
          <a:p>
            <a:pPr eaLnBrk="1" hangingPunct="1"/>
            <a:r>
              <a:rPr lang="it-IT" sz="2800" b="1" smtClean="0">
                <a:solidFill>
                  <a:schemeClr val="bg2"/>
                </a:solidFill>
              </a:rPr>
              <a:t>Liste dei candidati – Verifica</a:t>
            </a:r>
          </a:p>
        </p:txBody>
      </p:sp>
      <p:sp>
        <p:nvSpPr>
          <p:cNvPr id="22534" name="Rectangle 3"/>
          <p:cNvSpPr>
            <a:spLocks noGrp="1" noChangeArrowheads="1"/>
          </p:cNvSpPr>
          <p:nvPr>
            <p:ph type="body" idx="1"/>
          </p:nvPr>
        </p:nvSpPr>
        <p:spPr>
          <a:xfrm>
            <a:off x="457200" y="1196975"/>
            <a:ext cx="8229600" cy="5111750"/>
          </a:xfrm>
        </p:spPr>
        <p:txBody>
          <a:bodyPr/>
          <a:lstStyle/>
          <a:p>
            <a:pPr marL="609600" indent="-609600" eaLnBrk="1" hangingPunct="1">
              <a:lnSpc>
                <a:spcPct val="80000"/>
              </a:lnSpc>
              <a:buFont typeface="Wingdings" pitchFamily="2" charset="2"/>
              <a:buNone/>
            </a:pPr>
            <a:r>
              <a:rPr lang="it-IT" sz="1600" smtClean="0"/>
              <a:t>(Artt. 33-34 </a:t>
            </a:r>
            <a:r>
              <a:rPr lang="it-IT" sz="1600" smtClean="0">
                <a:hlinkClick r:id="rId3"/>
              </a:rPr>
              <a:t>OM 215/91 </a:t>
            </a:r>
            <a:r>
              <a:rPr lang="it-IT" sz="1600" smtClean="0"/>
              <a:t>)</a:t>
            </a:r>
          </a:p>
          <a:p>
            <a:pPr marL="609600" indent="-609600" eaLnBrk="1" hangingPunct="1">
              <a:lnSpc>
                <a:spcPct val="80000"/>
              </a:lnSpc>
              <a:buFont typeface="Wingdings" pitchFamily="2" charset="2"/>
              <a:buNone/>
            </a:pPr>
            <a:r>
              <a:rPr lang="it-IT" sz="1600" smtClean="0"/>
              <a:t>La commissione elettorale verifica che:</a:t>
            </a:r>
          </a:p>
          <a:p>
            <a:pPr marL="609600" indent="-609600" eaLnBrk="1" hangingPunct="1">
              <a:lnSpc>
                <a:spcPct val="80000"/>
              </a:lnSpc>
              <a:buFont typeface="Wingdings" pitchFamily="2" charset="2"/>
              <a:buAutoNum type="alphaLcParenR"/>
            </a:pPr>
            <a:r>
              <a:rPr lang="it-IT" sz="1600" smtClean="0"/>
              <a:t>le liste siano state </a:t>
            </a:r>
            <a:r>
              <a:rPr lang="it-IT" sz="1600" b="1" smtClean="0">
                <a:solidFill>
                  <a:schemeClr val="bg2"/>
                </a:solidFill>
              </a:rPr>
              <a:t>sottoscritte dal prescritto numero</a:t>
            </a:r>
            <a:r>
              <a:rPr lang="it-IT" sz="1600" smtClean="0"/>
              <a:t> di elettori, che gli stessi </a:t>
            </a:r>
            <a:r>
              <a:rPr lang="it-IT" sz="1600" b="1" smtClean="0">
                <a:solidFill>
                  <a:schemeClr val="bg2"/>
                </a:solidFill>
              </a:rPr>
              <a:t>appartengano alle categorie</a:t>
            </a:r>
            <a:r>
              <a:rPr lang="it-IT" sz="1600" smtClean="0"/>
              <a:t> cui si riferisce la lista e che siano </a:t>
            </a:r>
            <a:r>
              <a:rPr lang="it-IT" sz="1600" b="1" smtClean="0">
                <a:solidFill>
                  <a:schemeClr val="bg2"/>
                </a:solidFill>
              </a:rPr>
              <a:t>autenticate</a:t>
            </a:r>
            <a:r>
              <a:rPr lang="it-IT" sz="1600" smtClean="0"/>
              <a:t> le firme dei presentatori;</a:t>
            </a:r>
          </a:p>
          <a:p>
            <a:pPr marL="609600" indent="-609600" eaLnBrk="1" hangingPunct="1">
              <a:lnSpc>
                <a:spcPct val="80000"/>
              </a:lnSpc>
              <a:buFont typeface="Wingdings" pitchFamily="2" charset="2"/>
              <a:buAutoNum type="alphaLcParenR"/>
            </a:pPr>
            <a:r>
              <a:rPr lang="it-IT" sz="1600" smtClean="0"/>
              <a:t>le liste siano accompagnate dalle </a:t>
            </a:r>
            <a:r>
              <a:rPr lang="it-IT" sz="1600" b="1" smtClean="0">
                <a:solidFill>
                  <a:schemeClr val="bg2"/>
                </a:solidFill>
              </a:rPr>
              <a:t>dichiarazioni di accettazione</a:t>
            </a:r>
            <a:r>
              <a:rPr lang="it-IT" sz="1600" smtClean="0"/>
              <a:t> dei candidati, che gli stessi </a:t>
            </a:r>
            <a:r>
              <a:rPr lang="it-IT" sz="1600" b="1" smtClean="0">
                <a:solidFill>
                  <a:schemeClr val="bg2"/>
                </a:solidFill>
              </a:rPr>
              <a:t>appartengano alla categoria</a:t>
            </a:r>
            <a:r>
              <a:rPr lang="it-IT" sz="1600" smtClean="0"/>
              <a:t> cui si riferisce la lista, e che le loro </a:t>
            </a:r>
            <a:r>
              <a:rPr lang="it-IT" sz="1600" b="1" smtClean="0">
                <a:solidFill>
                  <a:schemeClr val="bg2"/>
                </a:solidFill>
              </a:rPr>
              <a:t>firme siano autenticate</a:t>
            </a:r>
            <a:r>
              <a:rPr lang="it-IT" sz="1600" smtClean="0"/>
              <a:t>, cancellando i nomi dei candidati per i quali manchi uno di detti requisiti</a:t>
            </a:r>
          </a:p>
          <a:p>
            <a:pPr marL="609600" indent="-609600" eaLnBrk="1" hangingPunct="1">
              <a:lnSpc>
                <a:spcPct val="80000"/>
              </a:lnSpc>
              <a:buFont typeface="Wingdings" pitchFamily="2" charset="2"/>
              <a:buNone/>
            </a:pPr>
            <a:r>
              <a:rPr lang="it-IT" sz="1600" smtClean="0"/>
              <a:t>Provvede, inoltre, a </a:t>
            </a:r>
            <a:r>
              <a:rPr lang="it-IT" sz="1600" b="1" smtClean="0">
                <a:solidFill>
                  <a:schemeClr val="bg2"/>
                </a:solidFill>
              </a:rPr>
              <a:t>ridurre le liste</a:t>
            </a:r>
            <a:r>
              <a:rPr lang="it-IT" sz="1600" smtClean="0"/>
              <a:t> che contengano un numero di candidati superiore al massimo consentito cancellando gli ultimi nominativi, nonché a cancellare i nominativi dei candidati inclusi in più liste. Non tiene conto delle firme dei presentatori che abbiano sottoscritto altre liste presentate in precedenza</a:t>
            </a:r>
          </a:p>
          <a:p>
            <a:pPr marL="609600" indent="-609600" eaLnBrk="1" hangingPunct="1">
              <a:lnSpc>
                <a:spcPct val="80000"/>
              </a:lnSpc>
              <a:buFont typeface="Wingdings" pitchFamily="2" charset="2"/>
              <a:buNone/>
            </a:pPr>
            <a:r>
              <a:rPr lang="it-IT" sz="1600" smtClean="0"/>
              <a:t>Qualora, dopo questa operazione, i presentatori risultino in numero inferiore a quello richiesto o sia riscontrata altra </a:t>
            </a:r>
            <a:r>
              <a:rPr lang="it-IT" sz="1600" b="1" smtClean="0">
                <a:solidFill>
                  <a:schemeClr val="bg2"/>
                </a:solidFill>
              </a:rPr>
              <a:t>irregolarità</a:t>
            </a:r>
            <a:r>
              <a:rPr lang="it-IT" sz="1600" b="1" smtClean="0">
                <a:solidFill>
                  <a:schemeClr val="folHlink"/>
                </a:solidFill>
              </a:rPr>
              <a:t>,</a:t>
            </a:r>
            <a:r>
              <a:rPr lang="it-IT" sz="1600" smtClean="0"/>
              <a:t> le commissioni elettorali ne danno </a:t>
            </a:r>
            <a:r>
              <a:rPr lang="it-IT" sz="1600" b="1" smtClean="0">
                <a:solidFill>
                  <a:schemeClr val="bg2"/>
                </a:solidFill>
              </a:rPr>
              <a:t>comunicazione mediante affissione all'albo, con invito a regolarizzare la lista, entro tre giorni dall'affissione</a:t>
            </a:r>
            <a:r>
              <a:rPr lang="it-IT" sz="1600" smtClean="0"/>
              <a:t> e non oltre il terzo giorno successivo al termine ultimo di presentazione delle liste</a:t>
            </a:r>
          </a:p>
          <a:p>
            <a:pPr marL="609600" indent="-609600" eaLnBrk="1" hangingPunct="1">
              <a:lnSpc>
                <a:spcPct val="80000"/>
              </a:lnSpc>
              <a:buFont typeface="Wingdings" pitchFamily="2" charset="2"/>
              <a:buNone/>
            </a:pPr>
            <a:r>
              <a:rPr lang="it-IT" sz="1600" smtClean="0"/>
              <a:t>Di tutte le operazioni è redatto processo verbale. Le decisioni sulle regolarizzazioni sono rese </a:t>
            </a:r>
            <a:r>
              <a:rPr lang="it-IT" sz="1600" b="1" smtClean="0">
                <a:solidFill>
                  <a:schemeClr val="bg2"/>
                </a:solidFill>
              </a:rPr>
              <a:t>pubbliche entro 5 giorni</a:t>
            </a:r>
            <a:r>
              <a:rPr lang="it-IT" sz="1600" smtClean="0"/>
              <a:t> successivi alla scadenza del termine ultimo per la presentazione delle liste, con affissione all'albo e possono essere </a:t>
            </a:r>
            <a:r>
              <a:rPr lang="it-IT" sz="1600" b="1" smtClean="0">
                <a:solidFill>
                  <a:schemeClr val="bg2"/>
                </a:solidFill>
              </a:rPr>
              <a:t>impugnate entro i successivi due giorni dalla data di affissione</a:t>
            </a:r>
            <a:r>
              <a:rPr lang="it-IT" sz="1600" smtClean="0"/>
              <a:t> all'albo, con ricorso all’U.S.R. I ricorsi sono decisi entro  due giorni</a:t>
            </a:r>
          </a:p>
          <a:p>
            <a:pPr marL="609600" indent="-609600" eaLnBrk="1" hangingPunct="1">
              <a:lnSpc>
                <a:spcPct val="80000"/>
              </a:lnSpc>
              <a:buFont typeface="Wingdings" pitchFamily="2" charset="2"/>
              <a:buNone/>
            </a:pPr>
            <a:r>
              <a:rPr lang="it-IT" sz="1600" b="1" smtClean="0">
                <a:solidFill>
                  <a:schemeClr val="bg2"/>
                </a:solidFill>
              </a:rPr>
              <a:t>Le liste definitive</a:t>
            </a:r>
            <a:r>
              <a:rPr lang="it-IT" sz="1600" smtClean="0"/>
              <a:t> dei candidati </a:t>
            </a:r>
            <a:r>
              <a:rPr lang="it-IT" sz="1600" b="1" smtClean="0">
                <a:solidFill>
                  <a:schemeClr val="bg2"/>
                </a:solidFill>
              </a:rPr>
              <a:t>sono affisse all'albo ed inviate ai seggi elettorali</a:t>
            </a:r>
            <a:r>
              <a:rPr lang="it-IT" sz="1600" smtClean="0"/>
              <a:t> all'atto del loro insediamento</a:t>
            </a:r>
            <a:endParaRPr lang="it-IT" sz="1600" b="1" smtClean="0"/>
          </a:p>
          <a:p>
            <a:pPr marL="609600" indent="-609600" eaLnBrk="1" hangingPunct="1">
              <a:lnSpc>
                <a:spcPct val="80000"/>
              </a:lnSpc>
              <a:buFont typeface="Wingdings" pitchFamily="2" charset="2"/>
              <a:buNone/>
            </a:pPr>
            <a:r>
              <a:rPr lang="it-IT" sz="600" b="1"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piè di pagina 3"/>
          <p:cNvSpPr>
            <a:spLocks noGrp="1"/>
          </p:cNvSpPr>
          <p:nvPr>
            <p:ph type="ftr" sz="quarter" idx="10"/>
          </p:nvPr>
        </p:nvSpPr>
        <p:spPr>
          <a:noFill/>
        </p:spPr>
        <p:txBody>
          <a:bodyPr/>
          <a:lstStyle/>
          <a:p>
            <a:r>
              <a:rPr lang="it-IT"/>
              <a:t>bozza - sono graditi suggerimenti</a:t>
            </a:r>
          </a:p>
        </p:txBody>
      </p:sp>
      <p:sp>
        <p:nvSpPr>
          <p:cNvPr id="23555" name="Segnaposto numero diapositiva 4"/>
          <p:cNvSpPr>
            <a:spLocks noGrp="1"/>
          </p:cNvSpPr>
          <p:nvPr>
            <p:ph type="sldNum" sz="quarter" idx="11"/>
          </p:nvPr>
        </p:nvSpPr>
        <p:spPr>
          <a:noFill/>
        </p:spPr>
        <p:txBody>
          <a:bodyPr/>
          <a:lstStyle/>
          <a:p>
            <a:fld id="{752F1C33-1D3D-4927-A812-4D78EA73852B}" type="slidenum">
              <a:rPr lang="it-IT"/>
              <a:pPr/>
              <a:t>21</a:t>
            </a:fld>
            <a:endParaRPr lang="it-IT"/>
          </a:p>
        </p:txBody>
      </p:sp>
      <p:sp>
        <p:nvSpPr>
          <p:cNvPr id="23556" name="Segnaposto data 5"/>
          <p:cNvSpPr>
            <a:spLocks noGrp="1"/>
          </p:cNvSpPr>
          <p:nvPr>
            <p:ph type="dt" sz="quarter" idx="12"/>
          </p:nvPr>
        </p:nvSpPr>
        <p:spPr>
          <a:noFill/>
        </p:spPr>
        <p:txBody>
          <a:bodyPr/>
          <a:lstStyle/>
          <a:p>
            <a:r>
              <a:rPr lang="it-IT"/>
              <a:t>16.10.2012</a:t>
            </a:r>
          </a:p>
        </p:txBody>
      </p:sp>
      <p:sp>
        <p:nvSpPr>
          <p:cNvPr id="23557" name="Rectangle 2"/>
          <p:cNvSpPr>
            <a:spLocks noGrp="1" noChangeArrowheads="1"/>
          </p:cNvSpPr>
          <p:nvPr>
            <p:ph type="title"/>
          </p:nvPr>
        </p:nvSpPr>
        <p:spPr>
          <a:xfrm>
            <a:off x="457200" y="457200"/>
            <a:ext cx="8229600" cy="595313"/>
          </a:xfrm>
        </p:spPr>
        <p:txBody>
          <a:bodyPr/>
          <a:lstStyle/>
          <a:p>
            <a:pPr eaLnBrk="1" hangingPunct="1"/>
            <a:r>
              <a:rPr lang="it-IT" sz="2800" b="1" smtClean="0">
                <a:solidFill>
                  <a:schemeClr val="bg2"/>
                </a:solidFill>
              </a:rPr>
              <a:t>Presentazione dei programmi</a:t>
            </a:r>
          </a:p>
        </p:txBody>
      </p:sp>
      <p:sp>
        <p:nvSpPr>
          <p:cNvPr id="23558" name="Rectangle 3"/>
          <p:cNvSpPr>
            <a:spLocks noGrp="1" noChangeArrowheads="1"/>
          </p:cNvSpPr>
          <p:nvPr>
            <p:ph type="body" idx="1"/>
          </p:nvPr>
        </p:nvSpPr>
        <p:spPr>
          <a:xfrm>
            <a:off x="457200" y="1196975"/>
            <a:ext cx="8229600" cy="5256213"/>
          </a:xfrm>
        </p:spPr>
        <p:txBody>
          <a:bodyPr/>
          <a:lstStyle/>
          <a:p>
            <a:pPr eaLnBrk="1" hangingPunct="1">
              <a:lnSpc>
                <a:spcPct val="90000"/>
              </a:lnSpc>
              <a:buFont typeface="Wingdings" pitchFamily="2" charset="2"/>
              <a:buNone/>
            </a:pPr>
            <a:r>
              <a:rPr lang="it-IT" sz="500" smtClean="0"/>
              <a:t> </a:t>
            </a:r>
            <a:r>
              <a:rPr lang="it-IT" sz="2400" smtClean="0"/>
              <a:t>(Art. 35 </a:t>
            </a:r>
            <a:r>
              <a:rPr lang="it-IT" sz="2400" smtClean="0">
                <a:hlinkClick r:id="rId3"/>
              </a:rPr>
              <a:t>OM 215/91 </a:t>
            </a:r>
            <a:r>
              <a:rPr lang="it-IT" sz="2400" smtClean="0"/>
              <a:t>)</a:t>
            </a:r>
          </a:p>
          <a:p>
            <a:pPr eaLnBrk="1" hangingPunct="1">
              <a:lnSpc>
                <a:spcPct val="90000"/>
              </a:lnSpc>
              <a:buFont typeface="Wingdings" pitchFamily="2" charset="2"/>
              <a:buNone/>
            </a:pPr>
            <a:r>
              <a:rPr lang="it-IT" sz="2400" b="1" smtClean="0">
                <a:solidFill>
                  <a:schemeClr val="bg2"/>
                </a:solidFill>
              </a:rPr>
              <a:t>L'illustrazione dei programmi</a:t>
            </a:r>
            <a:r>
              <a:rPr lang="it-IT" sz="2400" smtClean="0"/>
              <a:t> può essere effettuata dai presentatori di lista, dai candidati, dalle organizzazioni sindacali e dalle associazioni dei genitori e professionali riconosciute dal Ministero per le rispettive categorie da rappresentare</a:t>
            </a:r>
          </a:p>
          <a:p>
            <a:pPr eaLnBrk="1" hangingPunct="1">
              <a:lnSpc>
                <a:spcPct val="90000"/>
              </a:lnSpc>
              <a:buFont typeface="Wingdings" pitchFamily="2" charset="2"/>
              <a:buNone/>
            </a:pPr>
            <a:r>
              <a:rPr lang="it-IT" sz="2400" smtClean="0"/>
              <a:t>È consentito tenere </a:t>
            </a:r>
            <a:r>
              <a:rPr lang="it-IT" sz="2400" b="1" smtClean="0">
                <a:solidFill>
                  <a:schemeClr val="bg2"/>
                </a:solidFill>
              </a:rPr>
              <a:t>fuori dell'orario di servizio riunioni negli edifici scolastici</a:t>
            </a:r>
            <a:r>
              <a:rPr lang="it-IT" sz="2400" smtClean="0"/>
              <a:t> </a:t>
            </a:r>
            <a:r>
              <a:rPr lang="it-IT" sz="2400" b="1" smtClean="0">
                <a:solidFill>
                  <a:schemeClr val="bg2"/>
                </a:solidFill>
              </a:rPr>
              <a:t>riservate agli elettori</a:t>
            </a:r>
            <a:r>
              <a:rPr lang="it-IT" sz="2400" smtClean="0"/>
              <a:t> </a:t>
            </a:r>
          </a:p>
          <a:p>
            <a:pPr eaLnBrk="1" hangingPunct="1">
              <a:lnSpc>
                <a:spcPct val="90000"/>
              </a:lnSpc>
              <a:buFont typeface="Wingdings" pitchFamily="2" charset="2"/>
              <a:buNone/>
            </a:pPr>
            <a:r>
              <a:rPr lang="it-IT" sz="2400" smtClean="0"/>
              <a:t>Gli</a:t>
            </a:r>
            <a:r>
              <a:rPr lang="it-IT" sz="2400" smtClean="0">
                <a:solidFill>
                  <a:schemeClr val="bg2"/>
                </a:solidFill>
              </a:rPr>
              <a:t> </a:t>
            </a:r>
            <a:r>
              <a:rPr lang="it-IT" sz="2400" b="1" smtClean="0">
                <a:solidFill>
                  <a:schemeClr val="bg2"/>
                </a:solidFill>
              </a:rPr>
              <a:t>studenti</a:t>
            </a:r>
            <a:r>
              <a:rPr lang="it-IT" sz="2400" smtClean="0"/>
              <a:t> possono invece chiedere lo svolgimento dell'assemblea di istituto </a:t>
            </a:r>
            <a:r>
              <a:rPr lang="it-IT" sz="2400" b="1" smtClean="0">
                <a:solidFill>
                  <a:schemeClr val="bg2"/>
                </a:solidFill>
              </a:rPr>
              <a:t>nelle ore di lezione</a:t>
            </a:r>
          </a:p>
          <a:p>
            <a:pPr eaLnBrk="1" hangingPunct="1">
              <a:lnSpc>
                <a:spcPct val="90000"/>
              </a:lnSpc>
              <a:buFont typeface="Wingdings" pitchFamily="2" charset="2"/>
              <a:buNone/>
            </a:pPr>
            <a:r>
              <a:rPr lang="it-IT" sz="2400" smtClean="0"/>
              <a:t>Il </a:t>
            </a:r>
            <a:r>
              <a:rPr lang="it-IT" sz="2400" b="1" smtClean="0">
                <a:solidFill>
                  <a:schemeClr val="bg2"/>
                </a:solidFill>
              </a:rPr>
              <a:t>Dirigente Scolastico stabilisce il diario delle riunioni</a:t>
            </a:r>
            <a:r>
              <a:rPr lang="it-IT" sz="2400" smtClean="0"/>
              <a:t>, tenuto conto dell'ordine di richiesta e, per quanto possibile, della data indicata nella richiesta. Del diario è data comunicazione ai rappresentanti delle liste </a:t>
            </a:r>
          </a:p>
          <a:p>
            <a:pPr eaLnBrk="1" hangingPunct="1">
              <a:lnSpc>
                <a:spcPct val="90000"/>
              </a:lnSpc>
              <a:buFont typeface="Wingdings" pitchFamily="2" charset="2"/>
              <a:buNone/>
            </a:pPr>
            <a:r>
              <a:rPr lang="it-IT" sz="5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piè di pagina 3"/>
          <p:cNvSpPr>
            <a:spLocks noGrp="1"/>
          </p:cNvSpPr>
          <p:nvPr>
            <p:ph type="ftr" sz="quarter" idx="10"/>
          </p:nvPr>
        </p:nvSpPr>
        <p:spPr>
          <a:noFill/>
        </p:spPr>
        <p:txBody>
          <a:bodyPr/>
          <a:lstStyle/>
          <a:p>
            <a:r>
              <a:rPr lang="it-IT"/>
              <a:t>bozza - sono graditi suggerimenti</a:t>
            </a:r>
          </a:p>
        </p:txBody>
      </p:sp>
      <p:sp>
        <p:nvSpPr>
          <p:cNvPr id="24579" name="Segnaposto numero diapositiva 4"/>
          <p:cNvSpPr>
            <a:spLocks noGrp="1"/>
          </p:cNvSpPr>
          <p:nvPr>
            <p:ph type="sldNum" sz="quarter" idx="11"/>
          </p:nvPr>
        </p:nvSpPr>
        <p:spPr>
          <a:noFill/>
        </p:spPr>
        <p:txBody>
          <a:bodyPr/>
          <a:lstStyle/>
          <a:p>
            <a:fld id="{4BB84FC7-18E6-46E0-9F36-F29B7961C6A5}" type="slidenum">
              <a:rPr lang="it-IT"/>
              <a:pPr/>
              <a:t>22</a:t>
            </a:fld>
            <a:endParaRPr lang="it-IT"/>
          </a:p>
        </p:txBody>
      </p:sp>
      <p:sp>
        <p:nvSpPr>
          <p:cNvPr id="24580" name="Segnaposto data 5"/>
          <p:cNvSpPr>
            <a:spLocks noGrp="1"/>
          </p:cNvSpPr>
          <p:nvPr>
            <p:ph type="dt" sz="quarter" idx="12"/>
          </p:nvPr>
        </p:nvSpPr>
        <p:spPr>
          <a:noFill/>
        </p:spPr>
        <p:txBody>
          <a:bodyPr/>
          <a:lstStyle/>
          <a:p>
            <a:r>
              <a:rPr lang="it-IT"/>
              <a:t>16.10.2012</a:t>
            </a:r>
          </a:p>
        </p:txBody>
      </p:sp>
      <p:sp>
        <p:nvSpPr>
          <p:cNvPr id="24581" name="Rectangle 2"/>
          <p:cNvSpPr>
            <a:spLocks noGrp="1" noChangeArrowheads="1"/>
          </p:cNvSpPr>
          <p:nvPr>
            <p:ph type="title"/>
          </p:nvPr>
        </p:nvSpPr>
        <p:spPr>
          <a:xfrm>
            <a:off x="395288" y="260350"/>
            <a:ext cx="8229600" cy="792163"/>
          </a:xfrm>
        </p:spPr>
        <p:txBody>
          <a:bodyPr/>
          <a:lstStyle/>
          <a:p>
            <a:pPr eaLnBrk="1" hangingPunct="1"/>
            <a:r>
              <a:rPr lang="it-IT" sz="2800" b="1" smtClean="0">
                <a:solidFill>
                  <a:schemeClr val="bg2"/>
                </a:solidFill>
              </a:rPr>
              <a:t>Predisposizione delle schede</a:t>
            </a:r>
          </a:p>
        </p:txBody>
      </p:sp>
      <p:sp>
        <p:nvSpPr>
          <p:cNvPr id="24582" name="Rectangle 3"/>
          <p:cNvSpPr>
            <a:spLocks noGrp="1" noChangeArrowheads="1"/>
          </p:cNvSpPr>
          <p:nvPr>
            <p:ph type="body" idx="1"/>
          </p:nvPr>
        </p:nvSpPr>
        <p:spPr>
          <a:xfrm>
            <a:off x="323850" y="1125538"/>
            <a:ext cx="8229600" cy="5256212"/>
          </a:xfrm>
        </p:spPr>
        <p:txBody>
          <a:bodyPr/>
          <a:lstStyle/>
          <a:p>
            <a:pPr eaLnBrk="1" hangingPunct="1">
              <a:lnSpc>
                <a:spcPct val="80000"/>
              </a:lnSpc>
              <a:buFont typeface="Wingdings" pitchFamily="2" charset="2"/>
              <a:buNone/>
            </a:pPr>
            <a:r>
              <a:rPr lang="it-IT" sz="1800" smtClean="0"/>
              <a:t>(</a:t>
            </a:r>
            <a:r>
              <a:rPr lang="it-IT" sz="1600" smtClean="0"/>
              <a:t>Art. 36 comma 7 </a:t>
            </a:r>
            <a:r>
              <a:rPr lang="it-IT" sz="1600" smtClean="0">
                <a:hlinkClick r:id="rId3"/>
              </a:rPr>
              <a:t>OM 215/91</a:t>
            </a:r>
            <a:r>
              <a:rPr lang="it-IT" sz="1600" smtClean="0"/>
              <a:t>) </a:t>
            </a:r>
          </a:p>
          <a:p>
            <a:pPr eaLnBrk="1" hangingPunct="1">
              <a:lnSpc>
                <a:spcPct val="80000"/>
              </a:lnSpc>
              <a:buFont typeface="Wingdings" pitchFamily="2" charset="2"/>
              <a:buNone/>
            </a:pPr>
            <a:r>
              <a:rPr lang="it-IT" sz="1800" smtClean="0"/>
              <a:t>Le schede elettorali debbono essere costituite da </a:t>
            </a:r>
            <a:r>
              <a:rPr lang="it-IT" sz="1800" b="1" smtClean="0">
                <a:solidFill>
                  <a:schemeClr val="bg2"/>
                </a:solidFill>
              </a:rPr>
              <a:t>fogli di eguale grandezza</a:t>
            </a:r>
            <a:r>
              <a:rPr lang="it-IT" sz="1800" smtClean="0"/>
              <a:t> </a:t>
            </a:r>
          </a:p>
          <a:p>
            <a:pPr eaLnBrk="1" hangingPunct="1">
              <a:lnSpc>
                <a:spcPct val="80000"/>
              </a:lnSpc>
              <a:buFont typeface="Wingdings" pitchFamily="2" charset="2"/>
              <a:buNone/>
            </a:pPr>
            <a:r>
              <a:rPr lang="it-IT" sz="1800" smtClean="0"/>
              <a:t>I </a:t>
            </a:r>
            <a:r>
              <a:rPr lang="it-IT" sz="1800" b="1" smtClean="0">
                <a:solidFill>
                  <a:schemeClr val="bg2"/>
                </a:solidFill>
              </a:rPr>
              <a:t>Dirigenti Scolastici provvedono a fornire</a:t>
            </a:r>
            <a:r>
              <a:rPr lang="it-IT" sz="1800" smtClean="0">
                <a:solidFill>
                  <a:schemeClr val="bg2"/>
                </a:solidFill>
              </a:rPr>
              <a:t> </a:t>
            </a:r>
            <a:r>
              <a:rPr lang="it-IT" sz="1800" b="1" smtClean="0">
                <a:solidFill>
                  <a:schemeClr val="bg2"/>
                </a:solidFill>
              </a:rPr>
              <a:t>ai seggi i fogli</a:t>
            </a:r>
            <a:r>
              <a:rPr lang="it-IT" sz="1800" smtClean="0"/>
              <a:t> necessari all'atto dell’insediamento </a:t>
            </a:r>
            <a:r>
              <a:rPr lang="it-IT" sz="1800" b="1" smtClean="0">
                <a:solidFill>
                  <a:schemeClr val="bg2"/>
                </a:solidFill>
              </a:rPr>
              <a:t>stampando e distribuendo a cura delle singole scuole i</a:t>
            </a:r>
            <a:r>
              <a:rPr lang="it-IT" sz="1800" smtClean="0"/>
              <a:t> fac-simili di scheda </a:t>
            </a:r>
          </a:p>
          <a:p>
            <a:pPr eaLnBrk="1" hangingPunct="1">
              <a:lnSpc>
                <a:spcPct val="80000"/>
              </a:lnSpc>
              <a:buFont typeface="Wingdings" pitchFamily="2" charset="2"/>
              <a:buNone/>
            </a:pPr>
            <a:r>
              <a:rPr lang="it-IT" sz="1800" b="1" smtClean="0">
                <a:solidFill>
                  <a:schemeClr val="bg2"/>
                </a:solidFill>
              </a:rPr>
              <a:t>Il presidente del seggio appone</a:t>
            </a:r>
            <a:r>
              <a:rPr lang="it-IT" sz="1800" smtClean="0"/>
              <a:t>, mediante appositi timbri che gli istituti sono tenuti a fornire, su ambedue le facce dei fogli la </a:t>
            </a:r>
            <a:r>
              <a:rPr lang="it-IT" sz="1800" b="1" smtClean="0">
                <a:solidFill>
                  <a:schemeClr val="bg2"/>
                </a:solidFill>
              </a:rPr>
              <a:t>dicitura: "Elezioni del consiglio di circolo o istituto"</a:t>
            </a:r>
          </a:p>
          <a:p>
            <a:pPr eaLnBrk="1" hangingPunct="1">
              <a:lnSpc>
                <a:spcPct val="80000"/>
              </a:lnSpc>
              <a:buFont typeface="Wingdings" pitchFamily="2" charset="2"/>
              <a:buNone/>
            </a:pPr>
            <a:r>
              <a:rPr lang="it-IT" sz="1800" smtClean="0"/>
              <a:t>I presidenti dei seggi curano, poi, che i fogli siano ripartiti in </a:t>
            </a:r>
            <a:r>
              <a:rPr lang="it-IT" sz="1800" b="1" smtClean="0">
                <a:solidFill>
                  <a:schemeClr val="bg2"/>
                </a:solidFill>
              </a:rPr>
              <a:t>tanti gruppi quante</a:t>
            </a:r>
            <a:r>
              <a:rPr lang="it-IT" sz="1800" b="1" smtClean="0">
                <a:solidFill>
                  <a:schemeClr val="folHlink"/>
                </a:solidFill>
              </a:rPr>
              <a:t> </a:t>
            </a:r>
            <a:r>
              <a:rPr lang="it-IT" sz="1800" b="1" smtClean="0">
                <a:solidFill>
                  <a:schemeClr val="bg2"/>
                </a:solidFill>
              </a:rPr>
              <a:t>sono le categorie di elettori</a:t>
            </a:r>
            <a:r>
              <a:rPr lang="it-IT" sz="1800" smtClean="0"/>
              <a:t>, apponendo, sempre su ambedue le facce dei fogli, di ogni gruppo, mediante altri appositi timbri, la dicitura indicante le categorie, esempio: "Genitori", "Alunni", "Docenti", "Personale A.T.A."</a:t>
            </a:r>
          </a:p>
          <a:p>
            <a:pPr eaLnBrk="1" hangingPunct="1">
              <a:lnSpc>
                <a:spcPct val="80000"/>
              </a:lnSpc>
              <a:buFont typeface="Wingdings" pitchFamily="2" charset="2"/>
              <a:buNone/>
            </a:pPr>
            <a:r>
              <a:rPr lang="it-IT" sz="1800" smtClean="0"/>
              <a:t>Tutte le schede debbono, infine, recare </a:t>
            </a:r>
            <a:r>
              <a:rPr lang="it-IT" sz="1800" b="1" smtClean="0">
                <a:solidFill>
                  <a:schemeClr val="bg2"/>
                </a:solidFill>
              </a:rPr>
              <a:t>l'indicazione del seggio</a:t>
            </a:r>
            <a:r>
              <a:rPr lang="it-IT" sz="1800" smtClean="0"/>
              <a:t> e del numero romano di ciascuna lista elettorale ed essere </a:t>
            </a:r>
            <a:r>
              <a:rPr lang="it-IT" sz="1800" b="1" smtClean="0">
                <a:solidFill>
                  <a:schemeClr val="bg2"/>
                </a:solidFill>
              </a:rPr>
              <a:t>vidimate</a:t>
            </a:r>
            <a:r>
              <a:rPr lang="it-IT" sz="1800" b="1" smtClean="0">
                <a:solidFill>
                  <a:schemeClr val="folHlink"/>
                </a:solidFill>
              </a:rPr>
              <a:t> </a:t>
            </a:r>
            <a:r>
              <a:rPr lang="it-IT" sz="1800" smtClean="0"/>
              <a:t>con la firma di uno scrutatore. Se la vidimazione avviene anticipatamente le schede vidimate debbono essere </a:t>
            </a:r>
            <a:r>
              <a:rPr lang="it-IT" sz="1800" b="1" smtClean="0">
                <a:solidFill>
                  <a:schemeClr val="bg2"/>
                </a:solidFill>
              </a:rPr>
              <a:t>custodite in plichi sigillati</a:t>
            </a:r>
          </a:p>
          <a:p>
            <a:pPr eaLnBrk="1" hangingPunct="1">
              <a:lnSpc>
                <a:spcPct val="80000"/>
              </a:lnSpc>
              <a:buFont typeface="Wingdings" pitchFamily="2" charset="2"/>
              <a:buNone/>
            </a:pPr>
            <a:r>
              <a:rPr lang="it-IT" sz="1800" smtClean="0"/>
              <a:t>Nelle schede elettorali, di </a:t>
            </a:r>
            <a:r>
              <a:rPr lang="it-IT" sz="1800" b="1" smtClean="0">
                <a:solidFill>
                  <a:schemeClr val="bg2"/>
                </a:solidFill>
              </a:rPr>
              <a:t>colore bianco</a:t>
            </a:r>
            <a:r>
              <a:rPr lang="it-IT" sz="1800" smtClean="0"/>
              <a:t>, accanto al</a:t>
            </a:r>
            <a:r>
              <a:rPr lang="it-IT" sz="1800" b="1" smtClean="0">
                <a:solidFill>
                  <a:schemeClr val="folHlink"/>
                </a:solidFill>
              </a:rPr>
              <a:t> </a:t>
            </a:r>
            <a:r>
              <a:rPr lang="it-IT" sz="1800" b="1" smtClean="0">
                <a:solidFill>
                  <a:schemeClr val="bg2"/>
                </a:solidFill>
              </a:rPr>
              <a:t>motto </a:t>
            </a:r>
            <a:r>
              <a:rPr lang="it-IT" sz="1800" smtClean="0"/>
              <a:t>di ciascuna lista, debbono essere prestampati i </a:t>
            </a:r>
            <a:r>
              <a:rPr lang="it-IT" sz="1800" b="1" smtClean="0">
                <a:solidFill>
                  <a:schemeClr val="bg2"/>
                </a:solidFill>
              </a:rPr>
              <a:t>nominativi dei candidati</a:t>
            </a: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r>
              <a:rPr lang="it-IT" sz="10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piè di pagina 3"/>
          <p:cNvSpPr>
            <a:spLocks noGrp="1"/>
          </p:cNvSpPr>
          <p:nvPr>
            <p:ph type="ftr" sz="quarter" idx="10"/>
          </p:nvPr>
        </p:nvSpPr>
        <p:spPr>
          <a:noFill/>
        </p:spPr>
        <p:txBody>
          <a:bodyPr/>
          <a:lstStyle/>
          <a:p>
            <a:r>
              <a:rPr lang="it-IT"/>
              <a:t>bozza - sono graditi suggerimenti</a:t>
            </a:r>
          </a:p>
        </p:txBody>
      </p:sp>
      <p:sp>
        <p:nvSpPr>
          <p:cNvPr id="25603" name="Segnaposto numero diapositiva 4"/>
          <p:cNvSpPr>
            <a:spLocks noGrp="1"/>
          </p:cNvSpPr>
          <p:nvPr>
            <p:ph type="sldNum" sz="quarter" idx="11"/>
          </p:nvPr>
        </p:nvSpPr>
        <p:spPr>
          <a:noFill/>
        </p:spPr>
        <p:txBody>
          <a:bodyPr/>
          <a:lstStyle/>
          <a:p>
            <a:fld id="{B9993D19-37BB-41F8-B97E-29120FA9631F}" type="slidenum">
              <a:rPr lang="it-IT"/>
              <a:pPr/>
              <a:t>23</a:t>
            </a:fld>
            <a:endParaRPr lang="it-IT"/>
          </a:p>
        </p:txBody>
      </p:sp>
      <p:sp>
        <p:nvSpPr>
          <p:cNvPr id="25604" name="Segnaposto data 5"/>
          <p:cNvSpPr>
            <a:spLocks noGrp="1"/>
          </p:cNvSpPr>
          <p:nvPr>
            <p:ph type="dt" sz="quarter" idx="12"/>
          </p:nvPr>
        </p:nvSpPr>
        <p:spPr>
          <a:noFill/>
        </p:spPr>
        <p:txBody>
          <a:bodyPr/>
          <a:lstStyle/>
          <a:p>
            <a:r>
              <a:rPr lang="it-IT"/>
              <a:t>16.10.2012</a:t>
            </a:r>
          </a:p>
        </p:txBody>
      </p:sp>
      <p:sp>
        <p:nvSpPr>
          <p:cNvPr id="25605" name="Rectangle 2"/>
          <p:cNvSpPr>
            <a:spLocks noGrp="1" noChangeArrowheads="1"/>
          </p:cNvSpPr>
          <p:nvPr>
            <p:ph type="title"/>
          </p:nvPr>
        </p:nvSpPr>
        <p:spPr>
          <a:xfrm>
            <a:off x="468313" y="333375"/>
            <a:ext cx="8229600" cy="1081088"/>
          </a:xfrm>
        </p:spPr>
        <p:txBody>
          <a:bodyPr/>
          <a:lstStyle/>
          <a:p>
            <a:pPr eaLnBrk="1" hangingPunct="1"/>
            <a:r>
              <a:rPr lang="it-IT" sz="2800" b="1" smtClean="0">
                <a:solidFill>
                  <a:schemeClr val="bg2"/>
                </a:solidFill>
              </a:rPr>
              <a:t>Costituzione, sede, composizione e nomina dei seggi elettorali</a:t>
            </a:r>
          </a:p>
        </p:txBody>
      </p:sp>
      <p:sp>
        <p:nvSpPr>
          <p:cNvPr id="25606" name="Rectangle 3"/>
          <p:cNvSpPr>
            <a:spLocks noGrp="1" noChangeArrowheads="1"/>
          </p:cNvSpPr>
          <p:nvPr>
            <p:ph type="body" idx="1"/>
          </p:nvPr>
        </p:nvSpPr>
        <p:spPr>
          <a:xfrm>
            <a:off x="395288" y="1412875"/>
            <a:ext cx="8229600" cy="5111750"/>
          </a:xfrm>
        </p:spPr>
        <p:txBody>
          <a:bodyPr/>
          <a:lstStyle/>
          <a:p>
            <a:pPr eaLnBrk="1" hangingPunct="1">
              <a:lnSpc>
                <a:spcPct val="80000"/>
              </a:lnSpc>
              <a:buFont typeface="Wingdings" pitchFamily="2" charset="2"/>
              <a:buNone/>
            </a:pPr>
            <a:r>
              <a:rPr lang="it-IT" sz="1800" smtClean="0"/>
              <a:t>(Artt. 37-38 </a:t>
            </a:r>
            <a:r>
              <a:rPr lang="it-IT" sz="1800" smtClean="0">
                <a:hlinkClick r:id="rId3"/>
              </a:rPr>
              <a:t>OM 215/91 </a:t>
            </a:r>
            <a:r>
              <a:rPr lang="it-IT" sz="1800" smtClean="0"/>
              <a:t>)</a:t>
            </a:r>
          </a:p>
          <a:p>
            <a:pPr eaLnBrk="1" hangingPunct="1">
              <a:lnSpc>
                <a:spcPct val="80000"/>
              </a:lnSpc>
              <a:buFont typeface="Wingdings" pitchFamily="2" charset="2"/>
              <a:buNone/>
            </a:pPr>
            <a:r>
              <a:rPr lang="it-IT" sz="1800" smtClean="0"/>
              <a:t>Per ogni sede, plesso, sezione staccata o sede coordinata o succursale deve costituirsi </a:t>
            </a:r>
            <a:r>
              <a:rPr lang="it-IT" sz="1800" b="1" smtClean="0">
                <a:solidFill>
                  <a:schemeClr val="bg2"/>
                </a:solidFill>
              </a:rPr>
              <a:t>almeno un seggio, a prescindere dal numero degli alunni e ove </a:t>
            </a:r>
            <a:r>
              <a:rPr lang="it-IT" sz="1800" smtClean="0"/>
              <a:t>vi siano </a:t>
            </a:r>
            <a:r>
              <a:rPr lang="it-IT" sz="1800" b="1" smtClean="0">
                <a:solidFill>
                  <a:schemeClr val="bg2"/>
                </a:solidFill>
              </a:rPr>
              <a:t>più di trecento alunni</a:t>
            </a:r>
            <a:r>
              <a:rPr lang="it-IT" sz="1800" smtClean="0"/>
              <a:t> si costituisce </a:t>
            </a:r>
            <a:r>
              <a:rPr lang="it-IT" sz="1800" b="1" smtClean="0">
                <a:solidFill>
                  <a:schemeClr val="bg2"/>
                </a:solidFill>
              </a:rPr>
              <a:t>un seggio ogni trecento alunni</a:t>
            </a:r>
            <a:endParaRPr lang="it-IT" sz="1800" smtClean="0">
              <a:solidFill>
                <a:schemeClr val="bg2"/>
              </a:solidFill>
            </a:endParaRPr>
          </a:p>
          <a:p>
            <a:pPr eaLnBrk="1" hangingPunct="1">
              <a:lnSpc>
                <a:spcPct val="80000"/>
              </a:lnSpc>
              <a:buFont typeface="Wingdings" pitchFamily="2" charset="2"/>
              <a:buNone/>
            </a:pPr>
            <a:r>
              <a:rPr lang="it-IT" sz="1800" smtClean="0"/>
              <a:t>I seggi possono tuttavia essere costituiti anche per un numero di alunni </a:t>
            </a:r>
            <a:r>
              <a:rPr lang="it-IT" sz="1800" b="1" smtClean="0">
                <a:solidFill>
                  <a:schemeClr val="bg2"/>
                </a:solidFill>
              </a:rPr>
              <a:t>superiore a trecento</a:t>
            </a:r>
            <a:r>
              <a:rPr lang="it-IT" sz="1800" smtClean="0"/>
              <a:t> qualora sia richiesto da </a:t>
            </a:r>
            <a:r>
              <a:rPr lang="it-IT" sz="1800" b="1" smtClean="0">
                <a:solidFill>
                  <a:schemeClr val="bg2"/>
                </a:solidFill>
              </a:rPr>
              <a:t>esigenze organizzative</a:t>
            </a:r>
            <a:r>
              <a:rPr lang="it-IT" sz="1800" smtClean="0"/>
              <a:t>, purché sia assicurata  </a:t>
            </a:r>
            <a:r>
              <a:rPr lang="it-IT" sz="1800" b="1" smtClean="0">
                <a:solidFill>
                  <a:schemeClr val="bg2"/>
                </a:solidFill>
              </a:rPr>
              <a:t>massima facilità di espressione del voto</a:t>
            </a:r>
            <a:r>
              <a:rPr lang="it-IT" sz="1800" b="1" smtClean="0">
                <a:solidFill>
                  <a:schemeClr val="folHlink"/>
                </a:solidFill>
              </a:rPr>
              <a:t> </a:t>
            </a:r>
            <a:r>
              <a:rPr lang="it-IT" sz="1800" smtClean="0"/>
              <a:t>e</a:t>
            </a:r>
            <a:r>
              <a:rPr lang="it-IT" sz="1800" b="1" smtClean="0">
                <a:solidFill>
                  <a:schemeClr val="folHlink"/>
                </a:solidFill>
              </a:rPr>
              <a:t> </a:t>
            </a:r>
            <a:r>
              <a:rPr lang="it-IT" sz="1800" smtClean="0"/>
              <a:t>ridotto al minimo il disagio degli elettori</a:t>
            </a:r>
            <a:endParaRPr lang="it-IT" sz="1800" b="1" smtClean="0"/>
          </a:p>
          <a:p>
            <a:pPr eaLnBrk="1" hangingPunct="1">
              <a:lnSpc>
                <a:spcPct val="80000"/>
              </a:lnSpc>
              <a:buFont typeface="Wingdings" pitchFamily="2" charset="2"/>
              <a:buNone/>
            </a:pPr>
            <a:r>
              <a:rPr lang="it-IT" sz="1800" smtClean="0"/>
              <a:t>Ogni seggio è composto da </a:t>
            </a:r>
            <a:r>
              <a:rPr lang="it-IT" sz="1800" b="1" smtClean="0">
                <a:solidFill>
                  <a:schemeClr val="bg2"/>
                </a:solidFill>
              </a:rPr>
              <a:t>un presidente</a:t>
            </a:r>
            <a:r>
              <a:rPr lang="it-IT" sz="1800" smtClean="0"/>
              <a:t> e da </a:t>
            </a:r>
            <a:r>
              <a:rPr lang="it-IT" sz="1800" b="1" smtClean="0">
                <a:solidFill>
                  <a:schemeClr val="bg2"/>
                </a:solidFill>
              </a:rPr>
              <a:t>due scrutatori,</a:t>
            </a:r>
            <a:r>
              <a:rPr lang="it-IT" sz="1800" smtClean="0"/>
              <a:t> di cui uno funge da segretario, scelti tra gli elettori delle categorie da rappresentare</a:t>
            </a:r>
          </a:p>
          <a:p>
            <a:pPr eaLnBrk="1" hangingPunct="1">
              <a:lnSpc>
                <a:spcPct val="80000"/>
              </a:lnSpc>
              <a:buFont typeface="Wingdings" pitchFamily="2" charset="2"/>
              <a:buNone/>
            </a:pPr>
            <a:r>
              <a:rPr lang="it-IT" sz="1800" smtClean="0"/>
              <a:t>I Dirigenti Scolastici possono costituire seggi elettorali anche con un </a:t>
            </a:r>
            <a:r>
              <a:rPr lang="it-IT" sz="1800" b="1" smtClean="0">
                <a:solidFill>
                  <a:schemeClr val="bg2"/>
                </a:solidFill>
              </a:rPr>
              <a:t>numero di membri inferiore</a:t>
            </a:r>
            <a:r>
              <a:rPr lang="it-IT" sz="1800" smtClean="0"/>
              <a:t>, cercando di assicurare la rappresentanza delle varie categorie interessate</a:t>
            </a:r>
          </a:p>
          <a:p>
            <a:pPr eaLnBrk="1" hangingPunct="1">
              <a:lnSpc>
                <a:spcPct val="80000"/>
              </a:lnSpc>
              <a:buFont typeface="Wingdings" pitchFamily="2" charset="2"/>
              <a:buNone/>
            </a:pPr>
            <a:r>
              <a:rPr lang="it-IT" sz="1800" smtClean="0"/>
              <a:t>I seggi sono comunque </a:t>
            </a:r>
            <a:r>
              <a:rPr lang="it-IT" sz="1800" b="1" smtClean="0">
                <a:solidFill>
                  <a:schemeClr val="bg2"/>
                </a:solidFill>
              </a:rPr>
              <a:t>validamente costituiti</a:t>
            </a:r>
            <a:r>
              <a:rPr lang="it-IT" sz="1800" smtClean="0"/>
              <a:t> anche qualora non sia stato possibile includervi la rappresentanza di tutte le componenti </a:t>
            </a:r>
          </a:p>
          <a:p>
            <a:pPr eaLnBrk="1" hangingPunct="1">
              <a:lnSpc>
                <a:spcPct val="80000"/>
              </a:lnSpc>
              <a:buFont typeface="Wingdings" pitchFamily="2" charset="2"/>
              <a:buNone/>
            </a:pPr>
            <a:r>
              <a:rPr lang="it-IT" sz="1800" b="1" smtClean="0">
                <a:solidFill>
                  <a:schemeClr val="bg2"/>
                </a:solidFill>
              </a:rPr>
              <a:t>Non </a:t>
            </a:r>
            <a:r>
              <a:rPr lang="it-IT" sz="1800" smtClean="0"/>
              <a:t>possono far parte dei seggi coloro che siano </a:t>
            </a:r>
            <a:r>
              <a:rPr lang="it-IT" sz="1800" b="1" smtClean="0">
                <a:solidFill>
                  <a:schemeClr val="bg2"/>
                </a:solidFill>
              </a:rPr>
              <a:t>inclusi in liste di candidati</a:t>
            </a:r>
          </a:p>
          <a:p>
            <a:pPr eaLnBrk="1" hangingPunct="1">
              <a:lnSpc>
                <a:spcPct val="80000"/>
              </a:lnSpc>
              <a:buFont typeface="Wingdings" pitchFamily="2" charset="2"/>
              <a:buNone/>
            </a:pPr>
            <a:r>
              <a:rPr lang="it-IT" sz="1800" smtClean="0"/>
              <a:t>I componenti dei seggi elettorali sono </a:t>
            </a:r>
            <a:r>
              <a:rPr lang="it-IT" sz="1800" b="1" smtClean="0">
                <a:solidFill>
                  <a:schemeClr val="bg2"/>
                </a:solidFill>
              </a:rPr>
              <a:t>nominati dal Dirigente Scolastico</a:t>
            </a:r>
            <a:r>
              <a:rPr lang="it-IT" sz="1800" smtClean="0"/>
              <a:t> su designazione della commissione elettorale</a:t>
            </a:r>
            <a:endParaRPr lang="it-IT" sz="1800" smtClean="0">
              <a:solidFill>
                <a:schemeClr val="bg2"/>
              </a:solidFill>
            </a:endParaRPr>
          </a:p>
          <a:p>
            <a:pPr algn="r" eaLnBrk="1" hangingPunct="1">
              <a:lnSpc>
                <a:spcPct val="80000"/>
              </a:lnSpc>
              <a:buFont typeface="Wingdings" pitchFamily="2" charset="2"/>
              <a:buNone/>
            </a:pPr>
            <a:r>
              <a:rPr lang="it-IT" sz="500" smtClean="0">
                <a:solidFill>
                  <a:schemeClr val="bg2"/>
                </a:solidFill>
              </a:rPr>
              <a:t>                                                                                                                                                                                                            </a:t>
            </a:r>
            <a:r>
              <a:rPr lang="it-IT" sz="1000" smtClean="0">
                <a:solidFill>
                  <a:schemeClr val="bg2"/>
                </a:solidFill>
                <a:hlinkClick r:id="rId4" action="ppaction://hlinksldjump"/>
              </a:rPr>
              <a:t>Torma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piè di pagina 3"/>
          <p:cNvSpPr>
            <a:spLocks noGrp="1"/>
          </p:cNvSpPr>
          <p:nvPr>
            <p:ph type="ftr" sz="quarter" idx="10"/>
          </p:nvPr>
        </p:nvSpPr>
        <p:spPr>
          <a:noFill/>
        </p:spPr>
        <p:txBody>
          <a:bodyPr/>
          <a:lstStyle/>
          <a:p>
            <a:r>
              <a:rPr lang="it-IT"/>
              <a:t>bozza - sono graditi suggerimenti</a:t>
            </a:r>
          </a:p>
        </p:txBody>
      </p:sp>
      <p:sp>
        <p:nvSpPr>
          <p:cNvPr id="26627" name="Segnaposto numero diapositiva 4"/>
          <p:cNvSpPr>
            <a:spLocks noGrp="1"/>
          </p:cNvSpPr>
          <p:nvPr>
            <p:ph type="sldNum" sz="quarter" idx="11"/>
          </p:nvPr>
        </p:nvSpPr>
        <p:spPr>
          <a:noFill/>
        </p:spPr>
        <p:txBody>
          <a:bodyPr/>
          <a:lstStyle/>
          <a:p>
            <a:fld id="{2B42DDF7-58A3-483E-8F74-C3C04D79144D}" type="slidenum">
              <a:rPr lang="it-IT"/>
              <a:pPr/>
              <a:t>24</a:t>
            </a:fld>
            <a:endParaRPr lang="it-IT"/>
          </a:p>
        </p:txBody>
      </p:sp>
      <p:sp>
        <p:nvSpPr>
          <p:cNvPr id="26628" name="Segnaposto data 5"/>
          <p:cNvSpPr>
            <a:spLocks noGrp="1"/>
          </p:cNvSpPr>
          <p:nvPr>
            <p:ph type="dt" sz="quarter" idx="12"/>
          </p:nvPr>
        </p:nvSpPr>
        <p:spPr>
          <a:noFill/>
        </p:spPr>
        <p:txBody>
          <a:bodyPr/>
          <a:lstStyle/>
          <a:p>
            <a:r>
              <a:rPr lang="it-IT"/>
              <a:t>16.10.2012</a:t>
            </a:r>
          </a:p>
        </p:txBody>
      </p:sp>
      <p:sp>
        <p:nvSpPr>
          <p:cNvPr id="26629" name="Rectangle 2"/>
          <p:cNvSpPr>
            <a:spLocks noGrp="1" noChangeArrowheads="1"/>
          </p:cNvSpPr>
          <p:nvPr>
            <p:ph type="title"/>
          </p:nvPr>
        </p:nvSpPr>
        <p:spPr>
          <a:xfrm>
            <a:off x="457200" y="457200"/>
            <a:ext cx="8229600" cy="668338"/>
          </a:xfrm>
        </p:spPr>
        <p:txBody>
          <a:bodyPr/>
          <a:lstStyle/>
          <a:p>
            <a:pPr eaLnBrk="1" hangingPunct="1"/>
            <a:r>
              <a:rPr lang="it-IT" sz="2400" b="1" smtClean="0">
                <a:solidFill>
                  <a:schemeClr val="bg2"/>
                </a:solidFill>
              </a:rPr>
              <a:t>Esonero dal servizio, gratuità, recupero</a:t>
            </a:r>
          </a:p>
        </p:txBody>
      </p:sp>
      <p:sp>
        <p:nvSpPr>
          <p:cNvPr id="26630" name="Rectangle 3"/>
          <p:cNvSpPr>
            <a:spLocks noGrp="1" noChangeArrowheads="1"/>
          </p:cNvSpPr>
          <p:nvPr>
            <p:ph type="body" idx="1"/>
          </p:nvPr>
        </p:nvSpPr>
        <p:spPr>
          <a:xfrm>
            <a:off x="457200" y="1196975"/>
            <a:ext cx="8229600" cy="5327650"/>
          </a:xfrm>
        </p:spPr>
        <p:txBody>
          <a:bodyPr/>
          <a:lstStyle/>
          <a:p>
            <a:pPr eaLnBrk="1" hangingPunct="1">
              <a:lnSpc>
                <a:spcPct val="80000"/>
              </a:lnSpc>
              <a:buFont typeface="Wingdings" pitchFamily="2" charset="2"/>
              <a:buNone/>
            </a:pPr>
            <a:r>
              <a:rPr lang="it-IT" sz="2400" smtClean="0"/>
              <a:t>(Art. 39 </a:t>
            </a:r>
            <a:r>
              <a:rPr lang="it-IT" sz="2400" smtClean="0">
                <a:hlinkClick r:id="rId3"/>
              </a:rPr>
              <a:t>OM 215/91 </a:t>
            </a:r>
            <a:r>
              <a:rPr lang="it-IT" sz="2400" smtClean="0"/>
              <a:t>)</a:t>
            </a:r>
          </a:p>
          <a:p>
            <a:pPr eaLnBrk="1" hangingPunct="1">
              <a:lnSpc>
                <a:spcPct val="80000"/>
              </a:lnSpc>
              <a:buFont typeface="Wingdings" pitchFamily="2" charset="2"/>
              <a:buNone/>
            </a:pPr>
            <a:r>
              <a:rPr lang="it-IT" sz="2400" smtClean="0"/>
              <a:t>Il </a:t>
            </a:r>
            <a:r>
              <a:rPr lang="it-IT" sz="2400" b="1" smtClean="0">
                <a:solidFill>
                  <a:schemeClr val="bg2"/>
                </a:solidFill>
              </a:rPr>
              <a:t>personale della scuola</a:t>
            </a:r>
            <a:r>
              <a:rPr lang="it-IT" sz="2400" smtClean="0"/>
              <a:t> nominato membro di commissione o seggio elettorale o designato quale rappresentante di lista deve essere </a:t>
            </a:r>
            <a:r>
              <a:rPr lang="it-IT" sz="2400" b="1" smtClean="0">
                <a:solidFill>
                  <a:schemeClr val="bg2"/>
                </a:solidFill>
              </a:rPr>
              <a:t>esonerato dalle prestazioni di servizio conservando il normale trattamento economico</a:t>
            </a:r>
            <a:r>
              <a:rPr lang="it-IT" sz="2400" smtClean="0"/>
              <a:t>, per il tempo necessario per l'espletamento delle relative funzioni che </a:t>
            </a:r>
            <a:r>
              <a:rPr lang="it-IT" sz="2400" b="1" smtClean="0">
                <a:solidFill>
                  <a:schemeClr val="bg2"/>
                </a:solidFill>
              </a:rPr>
              <a:t>non comportano alcun diritto a specifico trattamento economico</a:t>
            </a:r>
            <a:endParaRPr lang="it-IT" sz="2400" smtClean="0">
              <a:solidFill>
                <a:schemeClr val="bg2"/>
              </a:solidFill>
            </a:endParaRPr>
          </a:p>
          <a:p>
            <a:pPr eaLnBrk="1" hangingPunct="1">
              <a:lnSpc>
                <a:spcPct val="80000"/>
              </a:lnSpc>
              <a:buFont typeface="Wingdings" pitchFamily="2" charset="2"/>
              <a:buNone/>
            </a:pPr>
            <a:r>
              <a:rPr lang="it-IT" sz="2400" smtClean="0"/>
              <a:t>Il </a:t>
            </a:r>
            <a:r>
              <a:rPr lang="it-IT" sz="2400" b="1" smtClean="0">
                <a:solidFill>
                  <a:schemeClr val="bg2"/>
                </a:solidFill>
              </a:rPr>
              <a:t>riposo festivo non goduto</a:t>
            </a:r>
            <a:r>
              <a:rPr lang="it-IT" sz="2400" smtClean="0"/>
              <a:t> è compensato con </a:t>
            </a:r>
            <a:r>
              <a:rPr lang="it-IT" sz="2400" b="1" smtClean="0">
                <a:solidFill>
                  <a:schemeClr val="bg2"/>
                </a:solidFill>
              </a:rPr>
              <a:t>l'esonero dal servizio in un giorno feriale</a:t>
            </a:r>
            <a:r>
              <a:rPr lang="it-IT" sz="2400" smtClean="0"/>
              <a:t> nella settimana successiva</a:t>
            </a:r>
          </a:p>
          <a:p>
            <a:pPr eaLnBrk="1" hangingPunct="1">
              <a:lnSpc>
                <a:spcPct val="80000"/>
              </a:lnSpc>
              <a:buFont typeface="Wingdings" pitchFamily="2" charset="2"/>
              <a:buNone/>
            </a:pPr>
            <a:r>
              <a:rPr lang="it-IT" sz="2400" smtClean="0"/>
              <a:t>Il </a:t>
            </a:r>
            <a:r>
              <a:rPr lang="it-IT" sz="2400" b="1" smtClean="0">
                <a:solidFill>
                  <a:schemeClr val="bg2"/>
                </a:solidFill>
              </a:rPr>
              <a:t>personale assente</a:t>
            </a:r>
            <a:r>
              <a:rPr lang="it-IT" sz="2400" smtClean="0"/>
              <a:t> dal servizio può essere temporaneamente sostituito da personale supplente</a:t>
            </a: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r>
              <a:rPr lang="it-IT" sz="500" smtClean="0">
                <a:solidFill>
                  <a:schemeClr val="bg2"/>
                </a:solidFill>
              </a:rPr>
              <a:t>                                                                                                                                                                                                                                                                                                                                                                                                                       </a:t>
            </a:r>
            <a:r>
              <a:rPr lang="it-IT" sz="1000" smtClean="0">
                <a:solidFill>
                  <a:schemeClr val="bg2"/>
                </a:solidFill>
                <a:hlinkClick r:id="" action="ppaction://noaction"/>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piè di pagina 3"/>
          <p:cNvSpPr>
            <a:spLocks noGrp="1"/>
          </p:cNvSpPr>
          <p:nvPr>
            <p:ph type="ftr" sz="quarter" idx="10"/>
          </p:nvPr>
        </p:nvSpPr>
        <p:spPr>
          <a:noFill/>
        </p:spPr>
        <p:txBody>
          <a:bodyPr/>
          <a:lstStyle/>
          <a:p>
            <a:r>
              <a:rPr lang="it-IT"/>
              <a:t>bozza - sono graditi suggerimenti</a:t>
            </a:r>
          </a:p>
        </p:txBody>
      </p:sp>
      <p:sp>
        <p:nvSpPr>
          <p:cNvPr id="27651" name="Segnaposto numero diapositiva 4"/>
          <p:cNvSpPr>
            <a:spLocks noGrp="1"/>
          </p:cNvSpPr>
          <p:nvPr>
            <p:ph type="sldNum" sz="quarter" idx="11"/>
          </p:nvPr>
        </p:nvSpPr>
        <p:spPr>
          <a:noFill/>
        </p:spPr>
        <p:txBody>
          <a:bodyPr/>
          <a:lstStyle/>
          <a:p>
            <a:fld id="{1885A7A6-757B-40DC-A50A-CDE526FAD56F}" type="slidenum">
              <a:rPr lang="it-IT"/>
              <a:pPr/>
              <a:t>25</a:t>
            </a:fld>
            <a:endParaRPr lang="it-IT"/>
          </a:p>
        </p:txBody>
      </p:sp>
      <p:sp>
        <p:nvSpPr>
          <p:cNvPr id="27652" name="Segnaposto data 5"/>
          <p:cNvSpPr>
            <a:spLocks noGrp="1"/>
          </p:cNvSpPr>
          <p:nvPr>
            <p:ph type="dt" sz="quarter" idx="12"/>
          </p:nvPr>
        </p:nvSpPr>
        <p:spPr>
          <a:noFill/>
        </p:spPr>
        <p:txBody>
          <a:bodyPr/>
          <a:lstStyle/>
          <a:p>
            <a:r>
              <a:rPr lang="it-IT"/>
              <a:t>16.10.2012</a:t>
            </a:r>
          </a:p>
        </p:txBody>
      </p:sp>
      <p:sp>
        <p:nvSpPr>
          <p:cNvPr id="27653" name="Rectangle 2"/>
          <p:cNvSpPr>
            <a:spLocks noGrp="1" noChangeArrowheads="1"/>
          </p:cNvSpPr>
          <p:nvPr>
            <p:ph type="title"/>
          </p:nvPr>
        </p:nvSpPr>
        <p:spPr>
          <a:xfrm>
            <a:off x="468313" y="476250"/>
            <a:ext cx="8229600" cy="649288"/>
          </a:xfrm>
        </p:spPr>
        <p:txBody>
          <a:bodyPr/>
          <a:lstStyle/>
          <a:p>
            <a:pPr eaLnBrk="1" hangingPunct="1"/>
            <a:r>
              <a:rPr lang="it-IT" sz="2800" b="1" smtClean="0">
                <a:solidFill>
                  <a:schemeClr val="bg2"/>
                </a:solidFill>
              </a:rPr>
              <a:t>Votazioni</a:t>
            </a:r>
          </a:p>
        </p:txBody>
      </p:sp>
      <p:sp>
        <p:nvSpPr>
          <p:cNvPr id="40963" name="Rectangle 3"/>
          <p:cNvSpPr>
            <a:spLocks noGrp="1" noChangeArrowheads="1"/>
          </p:cNvSpPr>
          <p:nvPr>
            <p:ph type="body" idx="1"/>
          </p:nvPr>
        </p:nvSpPr>
        <p:spPr>
          <a:xfrm>
            <a:off x="539750" y="1125538"/>
            <a:ext cx="8280400" cy="5472112"/>
          </a:xfrm>
        </p:spPr>
        <p:txBody>
          <a:bodyPr/>
          <a:lstStyle/>
          <a:p>
            <a:pPr eaLnBrk="1" hangingPunct="1">
              <a:lnSpc>
                <a:spcPct val="80000"/>
              </a:lnSpc>
              <a:buFont typeface="Wingdings" pitchFamily="2" charset="2"/>
              <a:buNone/>
              <a:defRPr/>
            </a:pPr>
            <a:r>
              <a:rPr lang="it-IT" sz="1200" dirty="0" smtClean="0"/>
              <a:t>(Art. 40 </a:t>
            </a:r>
            <a:r>
              <a:rPr lang="it-IT" sz="1200" dirty="0" smtClean="0">
                <a:hlinkClick r:id="rId3"/>
              </a:rPr>
              <a:t>OM 215/91</a:t>
            </a:r>
            <a:r>
              <a:rPr lang="it-IT" sz="1200" dirty="0" smtClean="0"/>
              <a:t>)</a:t>
            </a:r>
          </a:p>
          <a:p>
            <a:pPr eaLnBrk="1" hangingPunct="1">
              <a:lnSpc>
                <a:spcPct val="80000"/>
              </a:lnSpc>
              <a:buFont typeface="Wingdings" pitchFamily="2" charset="2"/>
              <a:buNone/>
              <a:defRPr/>
            </a:pPr>
            <a:r>
              <a:rPr lang="it-IT" sz="1200" b="1" i="1" dirty="0" smtClean="0">
                <a:effectLst>
                  <a:outerShdw blurRad="38100" dist="38100" dir="2700000" algn="tl">
                    <a:srgbClr val="C0C0C0"/>
                  </a:outerShdw>
                </a:effectLst>
              </a:rPr>
              <a:t> </a:t>
            </a:r>
            <a:r>
              <a:rPr lang="it-IT" sz="1200" dirty="0" smtClean="0"/>
              <a:t>Le votazioni si svolgono, di norma, in </a:t>
            </a:r>
            <a:r>
              <a:rPr lang="it-IT" sz="1200" b="1" dirty="0" smtClean="0">
                <a:solidFill>
                  <a:schemeClr val="bg2"/>
                </a:solidFill>
              </a:rPr>
              <a:t>un giorno non lavorativo dalle 8 alle 12 e nel successivo dalle 8 alle 13,30</a:t>
            </a:r>
            <a:r>
              <a:rPr lang="it-IT" sz="1200" b="1" dirty="0" smtClean="0">
                <a:solidFill>
                  <a:schemeClr val="folHlink"/>
                </a:solidFill>
              </a:rPr>
              <a:t> </a:t>
            </a:r>
          </a:p>
          <a:p>
            <a:pPr eaLnBrk="1" hangingPunct="1">
              <a:lnSpc>
                <a:spcPct val="80000"/>
              </a:lnSpc>
              <a:buFont typeface="Wingdings" pitchFamily="2" charset="2"/>
              <a:buNone/>
              <a:defRPr/>
            </a:pPr>
            <a:r>
              <a:rPr lang="it-IT" sz="1200" dirty="0" smtClean="0"/>
              <a:t>Gli elettori votano previa </a:t>
            </a:r>
            <a:r>
              <a:rPr lang="it-IT" sz="1200" b="1" dirty="0" smtClean="0">
                <a:solidFill>
                  <a:schemeClr val="bg2"/>
                </a:solidFill>
              </a:rPr>
              <a:t>esibizione di documento</a:t>
            </a:r>
            <a:r>
              <a:rPr lang="it-IT" sz="1200" dirty="0" smtClean="0"/>
              <a:t> di riconoscimento o in mancanza a mezzo </a:t>
            </a:r>
            <a:r>
              <a:rPr lang="it-IT" sz="1200" b="1" dirty="0" smtClean="0">
                <a:solidFill>
                  <a:schemeClr val="bg2"/>
                </a:solidFill>
              </a:rPr>
              <a:t>riconoscimento dai componenti del seggio</a:t>
            </a:r>
            <a:r>
              <a:rPr lang="it-IT" sz="1200" dirty="0" smtClean="0"/>
              <a:t>, ovvero da </a:t>
            </a:r>
            <a:r>
              <a:rPr lang="it-IT" sz="1200" b="1" dirty="0" smtClean="0">
                <a:solidFill>
                  <a:schemeClr val="bg2"/>
                </a:solidFill>
              </a:rPr>
              <a:t>un altro elettore dello stesso seggio</a:t>
            </a:r>
            <a:r>
              <a:rPr lang="it-IT" sz="1200" dirty="0" smtClean="0"/>
              <a:t> in possesso di documento o  conosciuto da un componente del seggio, con  verbalizzazione  sottoscritta da tutti i componenti presenti</a:t>
            </a:r>
          </a:p>
          <a:p>
            <a:pPr eaLnBrk="1" hangingPunct="1">
              <a:lnSpc>
                <a:spcPct val="80000"/>
              </a:lnSpc>
              <a:buFont typeface="Wingdings" pitchFamily="2" charset="2"/>
              <a:buNone/>
              <a:defRPr/>
            </a:pPr>
            <a:r>
              <a:rPr lang="it-IT" sz="1200" dirty="0" smtClean="0"/>
              <a:t>Gli elettori prima di ricevere la scheda devono apporre la propria </a:t>
            </a:r>
            <a:r>
              <a:rPr lang="it-IT" sz="1200" b="1" dirty="0" smtClean="0">
                <a:solidFill>
                  <a:schemeClr val="bg2"/>
                </a:solidFill>
              </a:rPr>
              <a:t>firma leggibile</a:t>
            </a:r>
            <a:r>
              <a:rPr lang="it-IT" sz="1200" dirty="0" smtClean="0"/>
              <a:t> accanto al loro nome sull'elenco degli elettori o in un foglio predisposto dal presidente del seggio contenente gli elementi di individuazione delle varie categorie di elettori</a:t>
            </a:r>
          </a:p>
          <a:p>
            <a:pPr eaLnBrk="1" hangingPunct="1">
              <a:lnSpc>
                <a:spcPct val="80000"/>
              </a:lnSpc>
              <a:buFont typeface="Wingdings" pitchFamily="2" charset="2"/>
              <a:buNone/>
              <a:defRPr/>
            </a:pPr>
            <a:r>
              <a:rPr lang="it-IT" sz="1200" dirty="0" smtClean="0"/>
              <a:t>Nel locale delle votazioni deve essere determinato lo </a:t>
            </a:r>
            <a:r>
              <a:rPr lang="it-IT" sz="1200" b="1" dirty="0" smtClean="0">
                <a:solidFill>
                  <a:schemeClr val="bg2"/>
                </a:solidFill>
              </a:rPr>
              <a:t>spazio riservato alle votazioni dove</a:t>
            </a:r>
            <a:r>
              <a:rPr lang="it-IT" sz="1200" b="1" dirty="0" smtClean="0">
                <a:solidFill>
                  <a:schemeClr val="folHlink"/>
                </a:solidFill>
              </a:rPr>
              <a:t> </a:t>
            </a:r>
            <a:r>
              <a:rPr lang="it-IT" sz="1200" dirty="0" smtClean="0"/>
              <a:t>devono essere disposti </a:t>
            </a:r>
            <a:r>
              <a:rPr lang="it-IT" sz="1200" b="1" dirty="0" smtClean="0">
                <a:solidFill>
                  <a:schemeClr val="bg2"/>
                </a:solidFill>
              </a:rPr>
              <a:t>due tavoli in due angoli opposti</a:t>
            </a:r>
            <a:r>
              <a:rPr lang="it-IT" sz="1200" dirty="0" smtClean="0"/>
              <a:t> in modo che gli elettori vengano a trovarsi alle spalle dei componenti dei seggi, assicurando la segretezza del voto. Nello spazio riservato al pubblico sono affisse le </a:t>
            </a:r>
            <a:r>
              <a:rPr lang="it-IT" sz="1200" b="1" dirty="0" smtClean="0">
                <a:solidFill>
                  <a:schemeClr val="bg2"/>
                </a:solidFill>
              </a:rPr>
              <a:t>liste dei candidati</a:t>
            </a:r>
            <a:r>
              <a:rPr lang="it-IT" sz="1200" dirty="0" smtClean="0"/>
              <a:t>. Nello spazio riservato al seggio devono essere disposti dei </a:t>
            </a:r>
            <a:r>
              <a:rPr lang="it-IT" sz="1200" b="1" dirty="0" smtClean="0">
                <a:solidFill>
                  <a:schemeClr val="bg2"/>
                </a:solidFill>
              </a:rPr>
              <a:t>tavoli,</a:t>
            </a:r>
            <a:r>
              <a:rPr lang="it-IT" sz="1200" dirty="0" smtClean="0"/>
              <a:t> sopra i quali vanno poste tante urne quanti sono gli organi da eleggere</a:t>
            </a:r>
          </a:p>
          <a:p>
            <a:pPr eaLnBrk="1" hangingPunct="1">
              <a:lnSpc>
                <a:spcPct val="80000"/>
              </a:lnSpc>
              <a:buFont typeface="Wingdings" pitchFamily="2" charset="2"/>
              <a:buNone/>
              <a:defRPr/>
            </a:pPr>
            <a:r>
              <a:rPr lang="it-IT" sz="1200" b="1" dirty="0" smtClean="0">
                <a:solidFill>
                  <a:schemeClr val="bg2"/>
                </a:solidFill>
              </a:rPr>
              <a:t>Il voto viene espresso personalmente</a:t>
            </a:r>
            <a:r>
              <a:rPr lang="it-IT" sz="1200" dirty="0" smtClean="0"/>
              <a:t>, mai per delega, mediante una </a:t>
            </a:r>
            <a:r>
              <a:rPr lang="it-IT" sz="1200" b="1" dirty="0" smtClean="0">
                <a:solidFill>
                  <a:schemeClr val="bg2"/>
                </a:solidFill>
              </a:rPr>
              <a:t>croce</a:t>
            </a:r>
            <a:r>
              <a:rPr lang="it-IT" sz="1200" b="1" dirty="0" smtClean="0">
                <a:solidFill>
                  <a:schemeClr val="folHlink"/>
                </a:solidFill>
              </a:rPr>
              <a:t> </a:t>
            </a:r>
            <a:r>
              <a:rPr lang="it-IT" sz="1200" dirty="0" smtClean="0"/>
              <a:t>sul numero romano indicato nella scheda. Le preferenze sono espresse con un </a:t>
            </a:r>
            <a:r>
              <a:rPr lang="it-IT" sz="1200" b="1" dirty="0" smtClean="0">
                <a:solidFill>
                  <a:schemeClr val="bg2"/>
                </a:solidFill>
              </a:rPr>
              <a:t>segno di matita</a:t>
            </a:r>
            <a:r>
              <a:rPr lang="it-IT" sz="1200" dirty="0" smtClean="0"/>
              <a:t> accanto al nominativo prestampato del candidato </a:t>
            </a:r>
          </a:p>
          <a:p>
            <a:pPr eaLnBrk="1" hangingPunct="1">
              <a:lnSpc>
                <a:spcPct val="80000"/>
              </a:lnSpc>
              <a:buFont typeface="Wingdings" pitchFamily="2" charset="2"/>
              <a:buNone/>
              <a:defRPr/>
            </a:pPr>
            <a:r>
              <a:rPr lang="it-IT" sz="2400" b="1" dirty="0" smtClean="0">
                <a:solidFill>
                  <a:schemeClr val="bg2"/>
                </a:solidFill>
              </a:rPr>
              <a:t>I genitori di più alunni</a:t>
            </a:r>
            <a:r>
              <a:rPr lang="it-IT" sz="2400" dirty="0" smtClean="0"/>
              <a:t> iscritti a classi diverse dello stesso circolo o istituto </a:t>
            </a:r>
            <a:r>
              <a:rPr lang="it-IT" sz="2400" b="1" dirty="0" smtClean="0">
                <a:solidFill>
                  <a:schemeClr val="bg2"/>
                </a:solidFill>
              </a:rPr>
              <a:t>votano una sola volta</a:t>
            </a:r>
            <a:r>
              <a:rPr lang="it-IT" sz="2800" dirty="0" smtClean="0"/>
              <a:t>. </a:t>
            </a:r>
          </a:p>
          <a:p>
            <a:pPr eaLnBrk="1" hangingPunct="1">
              <a:lnSpc>
                <a:spcPct val="80000"/>
              </a:lnSpc>
              <a:buFont typeface="Wingdings" pitchFamily="2" charset="2"/>
              <a:buNone/>
              <a:defRPr/>
            </a:pPr>
            <a:endParaRPr lang="it-IT" sz="1200" dirty="0" smtClean="0"/>
          </a:p>
          <a:p>
            <a:pPr eaLnBrk="1" hangingPunct="1">
              <a:lnSpc>
                <a:spcPct val="80000"/>
              </a:lnSpc>
              <a:buFont typeface="Wingdings" pitchFamily="2" charset="2"/>
              <a:buNone/>
              <a:defRPr/>
            </a:pPr>
            <a:r>
              <a:rPr lang="it-IT" sz="1200" dirty="0" smtClean="0"/>
              <a:t>I ciechi, gli amputati delle mani, gli affetti da paralisi o da altro </a:t>
            </a:r>
            <a:r>
              <a:rPr lang="it-IT" sz="1200" b="1" dirty="0" smtClean="0">
                <a:solidFill>
                  <a:schemeClr val="bg2"/>
                </a:solidFill>
              </a:rPr>
              <a:t>impedimento</a:t>
            </a:r>
            <a:r>
              <a:rPr lang="it-IT" sz="1200" b="1" dirty="0" smtClean="0">
                <a:solidFill>
                  <a:schemeClr val="folHlink"/>
                </a:solidFill>
              </a:rPr>
              <a:t> </a:t>
            </a:r>
            <a:r>
              <a:rPr lang="it-IT" sz="1200" dirty="0" smtClean="0"/>
              <a:t>di analoga gravità, esercitano il diritto elettorale con l'aiuto di un </a:t>
            </a:r>
            <a:r>
              <a:rPr lang="it-IT" sz="1200" b="1" dirty="0" smtClean="0">
                <a:solidFill>
                  <a:schemeClr val="bg2"/>
                </a:solidFill>
              </a:rPr>
              <a:t>elettore della propria famiglia</a:t>
            </a:r>
            <a:r>
              <a:rPr lang="it-IT" sz="1200" dirty="0" smtClean="0"/>
              <a:t> o, in mancanza, </a:t>
            </a:r>
            <a:r>
              <a:rPr lang="it-IT" sz="1200" b="1" dirty="0" smtClean="0">
                <a:solidFill>
                  <a:schemeClr val="bg2"/>
                </a:solidFill>
              </a:rPr>
              <a:t>di un altro elettore della stessa scuola</a:t>
            </a:r>
            <a:r>
              <a:rPr lang="it-IT" sz="1200" dirty="0" smtClean="0"/>
              <a:t>, scelto come accompagnatore. Tale evenienza viene fatta constatare succintamente nel verbale</a:t>
            </a:r>
          </a:p>
          <a:p>
            <a:pPr eaLnBrk="1" hangingPunct="1">
              <a:lnSpc>
                <a:spcPct val="80000"/>
              </a:lnSpc>
              <a:buFont typeface="Wingdings" pitchFamily="2" charset="2"/>
              <a:buNone/>
              <a:defRPr/>
            </a:pPr>
            <a:r>
              <a:rPr lang="it-IT" sz="1200" b="1" dirty="0" smtClean="0">
                <a:solidFill>
                  <a:schemeClr val="bg2"/>
                </a:solidFill>
              </a:rPr>
              <a:t>Alle ore otto il presidente apre il seggio</a:t>
            </a:r>
            <a:r>
              <a:rPr lang="it-IT" sz="1200" dirty="0" smtClean="0"/>
              <a:t>, chiamando a farne parte gli scrutatori</a:t>
            </a:r>
          </a:p>
          <a:p>
            <a:pPr eaLnBrk="1" hangingPunct="1">
              <a:lnSpc>
                <a:spcPct val="80000"/>
              </a:lnSpc>
              <a:buFont typeface="Wingdings" pitchFamily="2" charset="2"/>
              <a:buNone/>
              <a:defRPr/>
            </a:pPr>
            <a:r>
              <a:rPr lang="it-IT" sz="1200" dirty="0" smtClean="0"/>
              <a:t>Se il presidente è assente, egli è </a:t>
            </a:r>
            <a:r>
              <a:rPr lang="it-IT" sz="1200" b="1" dirty="0" smtClean="0">
                <a:solidFill>
                  <a:schemeClr val="bg2"/>
                </a:solidFill>
              </a:rPr>
              <a:t>sostituito dallo scrutatore più anziano presente</a:t>
            </a:r>
            <a:r>
              <a:rPr lang="it-IT" sz="1200" dirty="0" smtClean="0"/>
              <a:t>, il quale chiama ad esercitarne le funzioni di scrutatore un elettore presente. Analogamente procede il presidente qualora sia assente qualcuno degli scrutatori. Tuttavia ove  non sia possibile integrare gli scrutatori, il seggio </a:t>
            </a:r>
            <a:r>
              <a:rPr lang="it-IT" sz="1200" b="1" dirty="0" smtClean="0">
                <a:solidFill>
                  <a:schemeClr val="bg2"/>
                </a:solidFill>
              </a:rPr>
              <a:t>si insedia</a:t>
            </a:r>
            <a:r>
              <a:rPr lang="it-IT" sz="1200" b="1" dirty="0" smtClean="0">
                <a:solidFill>
                  <a:schemeClr val="folHlink"/>
                </a:solidFill>
              </a:rPr>
              <a:t> </a:t>
            </a:r>
            <a:r>
              <a:rPr lang="it-IT" sz="1200" b="1" dirty="0" smtClean="0">
                <a:solidFill>
                  <a:schemeClr val="bg2"/>
                </a:solidFill>
              </a:rPr>
              <a:t>ugualmente</a:t>
            </a:r>
            <a:r>
              <a:rPr lang="it-IT" sz="1200" dirty="0" smtClean="0"/>
              <a:t> con i componenti presenti</a:t>
            </a:r>
          </a:p>
          <a:p>
            <a:pPr eaLnBrk="1" hangingPunct="1">
              <a:lnSpc>
                <a:spcPct val="80000"/>
              </a:lnSpc>
              <a:buFont typeface="Wingdings" pitchFamily="2" charset="2"/>
              <a:buNone/>
              <a:defRPr/>
            </a:pPr>
            <a:r>
              <a:rPr lang="it-IT" sz="1200" dirty="0" smtClean="0"/>
              <a:t>Delle operazioni </a:t>
            </a:r>
            <a:r>
              <a:rPr lang="it-IT" sz="1200" b="1" dirty="0" smtClean="0">
                <a:solidFill>
                  <a:schemeClr val="bg2"/>
                </a:solidFill>
              </a:rPr>
              <a:t>viene redatto verbale, in duplice originale</a:t>
            </a:r>
            <a:r>
              <a:rPr lang="it-IT" sz="1200" dirty="0" smtClean="0"/>
              <a:t>, sottoscritto da presidente e scrutatori</a:t>
            </a:r>
          </a:p>
          <a:p>
            <a:pPr algn="r" eaLnBrk="1" hangingPunct="1">
              <a:lnSpc>
                <a:spcPct val="80000"/>
              </a:lnSpc>
              <a:buFont typeface="Wingdings" pitchFamily="2" charset="2"/>
              <a:buNone/>
              <a:defRPr/>
            </a:pPr>
            <a:r>
              <a:rPr lang="it-IT" sz="900" dirty="0" smtClean="0">
                <a:solidFill>
                  <a:schemeClr val="bg2"/>
                </a:solidFill>
                <a:hlinkClick r:id="" action="ppaction://noaction"/>
              </a:rPr>
              <a:t>Torna all’indice</a:t>
            </a:r>
            <a:endParaRPr lang="it-IT" sz="900" dirty="0" smtClean="0">
              <a:solidFill>
                <a:schemeClr val="bg2"/>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piè di pagina 3"/>
          <p:cNvSpPr>
            <a:spLocks noGrp="1"/>
          </p:cNvSpPr>
          <p:nvPr>
            <p:ph type="ftr" sz="quarter" idx="10"/>
          </p:nvPr>
        </p:nvSpPr>
        <p:spPr>
          <a:noFill/>
        </p:spPr>
        <p:txBody>
          <a:bodyPr/>
          <a:lstStyle/>
          <a:p>
            <a:r>
              <a:rPr lang="it-IT"/>
              <a:t>bozza - sono graditi suggerimenti</a:t>
            </a:r>
          </a:p>
        </p:txBody>
      </p:sp>
      <p:sp>
        <p:nvSpPr>
          <p:cNvPr id="28675" name="Segnaposto numero diapositiva 4"/>
          <p:cNvSpPr>
            <a:spLocks noGrp="1"/>
          </p:cNvSpPr>
          <p:nvPr>
            <p:ph type="sldNum" sz="quarter" idx="11"/>
          </p:nvPr>
        </p:nvSpPr>
        <p:spPr>
          <a:noFill/>
        </p:spPr>
        <p:txBody>
          <a:bodyPr/>
          <a:lstStyle/>
          <a:p>
            <a:fld id="{295B4C5A-D241-474D-BE73-A50E60FB8F93}" type="slidenum">
              <a:rPr lang="it-IT"/>
              <a:pPr/>
              <a:t>26</a:t>
            </a:fld>
            <a:endParaRPr lang="it-IT"/>
          </a:p>
        </p:txBody>
      </p:sp>
      <p:sp>
        <p:nvSpPr>
          <p:cNvPr id="28676" name="Segnaposto data 5"/>
          <p:cNvSpPr>
            <a:spLocks noGrp="1"/>
          </p:cNvSpPr>
          <p:nvPr>
            <p:ph type="dt" sz="quarter" idx="12"/>
          </p:nvPr>
        </p:nvSpPr>
        <p:spPr>
          <a:noFill/>
        </p:spPr>
        <p:txBody>
          <a:bodyPr/>
          <a:lstStyle/>
          <a:p>
            <a:r>
              <a:rPr lang="it-IT"/>
              <a:t>16.10.2012</a:t>
            </a:r>
          </a:p>
        </p:txBody>
      </p:sp>
      <p:sp>
        <p:nvSpPr>
          <p:cNvPr id="28677" name="Rectangle 2"/>
          <p:cNvSpPr>
            <a:spLocks noGrp="1" noChangeArrowheads="1"/>
          </p:cNvSpPr>
          <p:nvPr>
            <p:ph type="title"/>
          </p:nvPr>
        </p:nvSpPr>
        <p:spPr>
          <a:xfrm>
            <a:off x="457200" y="457200"/>
            <a:ext cx="8229600" cy="668338"/>
          </a:xfrm>
        </p:spPr>
        <p:txBody>
          <a:bodyPr/>
          <a:lstStyle/>
          <a:p>
            <a:pPr eaLnBrk="1" hangingPunct="1"/>
            <a:r>
              <a:rPr lang="it-IT" sz="2800" b="1" smtClean="0">
                <a:solidFill>
                  <a:schemeClr val="bg2"/>
                </a:solidFill>
              </a:rPr>
              <a:t>Rappresentanti di lista - Scrutinio</a:t>
            </a:r>
          </a:p>
        </p:txBody>
      </p:sp>
      <p:sp>
        <p:nvSpPr>
          <p:cNvPr id="28678" name="Rectangle 3"/>
          <p:cNvSpPr>
            <a:spLocks noGrp="1" noChangeArrowheads="1"/>
          </p:cNvSpPr>
          <p:nvPr>
            <p:ph type="body" idx="1"/>
          </p:nvPr>
        </p:nvSpPr>
        <p:spPr>
          <a:xfrm>
            <a:off x="457200" y="1125538"/>
            <a:ext cx="8229600" cy="5327650"/>
          </a:xfrm>
        </p:spPr>
        <p:txBody>
          <a:bodyPr/>
          <a:lstStyle/>
          <a:p>
            <a:pPr eaLnBrk="1" hangingPunct="1">
              <a:lnSpc>
                <a:spcPct val="80000"/>
              </a:lnSpc>
              <a:buFont typeface="Wingdings" pitchFamily="2" charset="2"/>
              <a:buNone/>
            </a:pPr>
            <a:r>
              <a:rPr lang="it-IT" sz="2000" smtClean="0"/>
              <a:t> (Artt. 41-42-43 </a:t>
            </a:r>
            <a:r>
              <a:rPr lang="it-IT" sz="2000" smtClean="0">
                <a:hlinkClick r:id="rId3"/>
              </a:rPr>
              <a:t>OM 215/91 </a:t>
            </a:r>
            <a:r>
              <a:rPr lang="it-IT" sz="2000" smtClean="0"/>
              <a:t>)</a:t>
            </a:r>
          </a:p>
          <a:p>
            <a:pPr eaLnBrk="1" hangingPunct="1">
              <a:lnSpc>
                <a:spcPct val="80000"/>
              </a:lnSpc>
              <a:buFont typeface="Wingdings" pitchFamily="2" charset="2"/>
              <a:buNone/>
            </a:pPr>
            <a:r>
              <a:rPr lang="it-IT" sz="2000" smtClean="0"/>
              <a:t>Il </a:t>
            </a:r>
            <a:r>
              <a:rPr lang="it-IT" sz="2000" b="1" smtClean="0">
                <a:solidFill>
                  <a:schemeClr val="bg2"/>
                </a:solidFill>
              </a:rPr>
              <a:t>primo firmatario</a:t>
            </a:r>
            <a:r>
              <a:rPr lang="it-IT" sz="2000" smtClean="0"/>
              <a:t> tra i presentatori della lista comunica ai presidenti della commissione e dei seggi elettorali </a:t>
            </a:r>
            <a:r>
              <a:rPr lang="it-IT" sz="2000" b="1" smtClean="0">
                <a:solidFill>
                  <a:schemeClr val="bg2"/>
                </a:solidFill>
              </a:rPr>
              <a:t>i nominativi dei rappresentanti di lista</a:t>
            </a:r>
            <a:r>
              <a:rPr lang="it-IT" sz="2000" smtClean="0"/>
              <a:t>, in ragione di </a:t>
            </a:r>
            <a:r>
              <a:rPr lang="it-IT" sz="2000" b="1" smtClean="0">
                <a:solidFill>
                  <a:schemeClr val="bg2"/>
                </a:solidFill>
              </a:rPr>
              <a:t>uno </a:t>
            </a:r>
            <a:r>
              <a:rPr lang="it-IT" sz="2000" smtClean="0"/>
              <a:t>presso la commissione elettorale e di </a:t>
            </a:r>
            <a:r>
              <a:rPr lang="it-IT" sz="2000" b="1" smtClean="0">
                <a:solidFill>
                  <a:schemeClr val="bg2"/>
                </a:solidFill>
              </a:rPr>
              <a:t>uno </a:t>
            </a:r>
            <a:r>
              <a:rPr lang="it-IT" sz="2000" smtClean="0"/>
              <a:t>presso ciascun seggio elettorale, i quali assistono a tutte le operazioni successive al loro insediamento</a:t>
            </a:r>
            <a:endParaRPr lang="it-IT" sz="2000" b="1" smtClean="0"/>
          </a:p>
          <a:p>
            <a:pPr eaLnBrk="1" hangingPunct="1">
              <a:lnSpc>
                <a:spcPct val="80000"/>
              </a:lnSpc>
              <a:buFont typeface="Wingdings" pitchFamily="2" charset="2"/>
              <a:buNone/>
            </a:pPr>
            <a:r>
              <a:rPr lang="it-IT" sz="2000" smtClean="0"/>
              <a:t>Tutte le decisioni dei seggi elettorali sono prese </a:t>
            </a:r>
            <a:r>
              <a:rPr lang="it-IT" sz="2000" b="1" smtClean="0">
                <a:solidFill>
                  <a:schemeClr val="bg2"/>
                </a:solidFill>
              </a:rPr>
              <a:t>a maggioranza</a:t>
            </a:r>
            <a:r>
              <a:rPr lang="it-IT" sz="2000" smtClean="0"/>
              <a:t>. In caso di parità prevale il voto del presidente</a:t>
            </a:r>
            <a:endParaRPr lang="it-IT" sz="2000" b="1" smtClean="0"/>
          </a:p>
          <a:p>
            <a:pPr eaLnBrk="1" hangingPunct="1">
              <a:lnSpc>
                <a:spcPct val="80000"/>
              </a:lnSpc>
              <a:buFont typeface="Wingdings" pitchFamily="2" charset="2"/>
              <a:buNone/>
            </a:pPr>
            <a:r>
              <a:rPr lang="it-IT" sz="2000" smtClean="0"/>
              <a:t> Le operazioni di scrutinio hanno inizio immediatamente </a:t>
            </a:r>
            <a:r>
              <a:rPr lang="it-IT" sz="2000" b="1" smtClean="0">
                <a:solidFill>
                  <a:schemeClr val="bg2"/>
                </a:solidFill>
              </a:rPr>
              <a:t>dopo la chiusura delle votazioni</a:t>
            </a:r>
            <a:r>
              <a:rPr lang="it-IT" sz="2000" smtClean="0"/>
              <a:t> e non possono essere interrotte fino al loro completamento</a:t>
            </a:r>
          </a:p>
          <a:p>
            <a:pPr eaLnBrk="1" hangingPunct="1">
              <a:lnSpc>
                <a:spcPct val="80000"/>
              </a:lnSpc>
              <a:buFont typeface="Wingdings" pitchFamily="2" charset="2"/>
              <a:buNone/>
            </a:pPr>
            <a:r>
              <a:rPr lang="it-IT" sz="2000" smtClean="0"/>
              <a:t> Alle operazioni </a:t>
            </a:r>
            <a:r>
              <a:rPr lang="it-IT" sz="2000" b="1" smtClean="0">
                <a:solidFill>
                  <a:schemeClr val="bg2"/>
                </a:solidFill>
              </a:rPr>
              <a:t>partecipano i rappresentanti di lista</a:t>
            </a:r>
            <a:r>
              <a:rPr lang="it-IT" sz="2000" smtClean="0"/>
              <a:t> appartenenti alla componente per la quale si svolge lo scrutinio</a:t>
            </a:r>
          </a:p>
          <a:p>
            <a:pPr eaLnBrk="1" hangingPunct="1">
              <a:lnSpc>
                <a:spcPct val="80000"/>
              </a:lnSpc>
              <a:buFont typeface="Wingdings" pitchFamily="2" charset="2"/>
              <a:buNone/>
            </a:pPr>
            <a:r>
              <a:rPr lang="it-IT" sz="2000" smtClean="0"/>
              <a:t>Delle operazioni di scrutinio viene redatto </a:t>
            </a:r>
            <a:r>
              <a:rPr lang="it-IT" sz="2000" b="1" smtClean="0">
                <a:solidFill>
                  <a:schemeClr val="bg2"/>
                </a:solidFill>
              </a:rPr>
              <a:t>processo verbale</a:t>
            </a:r>
            <a:r>
              <a:rPr lang="it-IT" sz="2000" smtClean="0"/>
              <a:t>, in duplice originale, sottoscritto in ogni foglio dal presidente e dagli scrutatori</a:t>
            </a:r>
          </a:p>
          <a:p>
            <a:pPr eaLnBrk="1" hangingPunct="1">
              <a:lnSpc>
                <a:spcPct val="80000"/>
              </a:lnSpc>
              <a:buFont typeface="Wingdings" pitchFamily="2" charset="2"/>
              <a:buNone/>
            </a:pPr>
            <a:r>
              <a:rPr lang="it-IT" sz="2000" smtClean="0"/>
              <a:t>Da detto processo verbale debbono risultare i seguenti dati:</a:t>
            </a:r>
            <a:br>
              <a:rPr lang="it-IT" sz="2000" smtClean="0"/>
            </a:br>
            <a:r>
              <a:rPr lang="it-IT" sz="2000" smtClean="0"/>
              <a:t>a) </a:t>
            </a:r>
            <a:r>
              <a:rPr lang="it-IT" sz="2000" b="1" smtClean="0">
                <a:solidFill>
                  <a:schemeClr val="bg2"/>
                </a:solidFill>
              </a:rPr>
              <a:t>numero degli elettori e quello dei votanti</a:t>
            </a:r>
            <a:r>
              <a:rPr lang="it-IT" sz="2000" smtClean="0"/>
              <a:t>, distinti per ogni categoria;</a:t>
            </a:r>
            <a:br>
              <a:rPr lang="it-IT" sz="2000" smtClean="0"/>
            </a:br>
            <a:r>
              <a:rPr lang="it-IT" sz="2000" smtClean="0"/>
              <a:t>b) il </a:t>
            </a:r>
            <a:r>
              <a:rPr lang="it-IT" sz="2000" b="1" smtClean="0">
                <a:solidFill>
                  <a:schemeClr val="bg2"/>
                </a:solidFill>
              </a:rPr>
              <a:t>numero dei voti</a:t>
            </a:r>
            <a:r>
              <a:rPr lang="it-IT" sz="2000" smtClean="0"/>
              <a:t> attribuiti a ciascuna lista;</a:t>
            </a:r>
            <a:br>
              <a:rPr lang="it-IT" sz="2000" smtClean="0"/>
            </a:br>
            <a:r>
              <a:rPr lang="it-IT" sz="2000" smtClean="0"/>
              <a:t>c) il </a:t>
            </a:r>
            <a:r>
              <a:rPr lang="it-IT" sz="2000" b="1" smtClean="0">
                <a:solidFill>
                  <a:schemeClr val="bg2"/>
                </a:solidFill>
              </a:rPr>
              <a:t>numero dei voti di preferenza</a:t>
            </a:r>
            <a:r>
              <a:rPr lang="it-IT" sz="2000" smtClean="0"/>
              <a:t> riportati da ciascun candidato</a:t>
            </a:r>
          </a:p>
          <a:p>
            <a:pPr eaLnBrk="1" hangingPunct="1">
              <a:lnSpc>
                <a:spcPct val="80000"/>
              </a:lnSpc>
              <a:buFont typeface="Wingdings" pitchFamily="2" charset="2"/>
              <a:buNone/>
            </a:pPr>
            <a:r>
              <a:rPr lang="it-IT" sz="5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piè di pagina 3"/>
          <p:cNvSpPr>
            <a:spLocks noGrp="1"/>
          </p:cNvSpPr>
          <p:nvPr>
            <p:ph type="ftr" sz="quarter" idx="10"/>
          </p:nvPr>
        </p:nvSpPr>
        <p:spPr>
          <a:noFill/>
        </p:spPr>
        <p:txBody>
          <a:bodyPr/>
          <a:lstStyle/>
          <a:p>
            <a:r>
              <a:rPr lang="it-IT"/>
              <a:t>bozza - sono graditi suggerimenti</a:t>
            </a:r>
          </a:p>
        </p:txBody>
      </p:sp>
      <p:sp>
        <p:nvSpPr>
          <p:cNvPr id="29699" name="Segnaposto numero diapositiva 4"/>
          <p:cNvSpPr>
            <a:spLocks noGrp="1"/>
          </p:cNvSpPr>
          <p:nvPr>
            <p:ph type="sldNum" sz="quarter" idx="11"/>
          </p:nvPr>
        </p:nvSpPr>
        <p:spPr>
          <a:noFill/>
        </p:spPr>
        <p:txBody>
          <a:bodyPr/>
          <a:lstStyle/>
          <a:p>
            <a:fld id="{17889C50-E70D-406D-9FFC-A2A9FC00A898}" type="slidenum">
              <a:rPr lang="it-IT"/>
              <a:pPr/>
              <a:t>27</a:t>
            </a:fld>
            <a:endParaRPr lang="it-IT"/>
          </a:p>
        </p:txBody>
      </p:sp>
      <p:sp>
        <p:nvSpPr>
          <p:cNvPr id="29700" name="Segnaposto data 5"/>
          <p:cNvSpPr>
            <a:spLocks noGrp="1"/>
          </p:cNvSpPr>
          <p:nvPr>
            <p:ph type="dt" sz="quarter" idx="12"/>
          </p:nvPr>
        </p:nvSpPr>
        <p:spPr>
          <a:noFill/>
        </p:spPr>
        <p:txBody>
          <a:bodyPr/>
          <a:lstStyle/>
          <a:p>
            <a:r>
              <a:rPr lang="it-IT"/>
              <a:t>16.10.2012</a:t>
            </a:r>
          </a:p>
        </p:txBody>
      </p:sp>
      <p:sp>
        <p:nvSpPr>
          <p:cNvPr id="29701" name="Rectangle 2"/>
          <p:cNvSpPr>
            <a:spLocks noGrp="1" noChangeArrowheads="1"/>
          </p:cNvSpPr>
          <p:nvPr>
            <p:ph type="title"/>
          </p:nvPr>
        </p:nvSpPr>
        <p:spPr>
          <a:xfrm>
            <a:off x="468313" y="404813"/>
            <a:ext cx="8229600" cy="595312"/>
          </a:xfrm>
        </p:spPr>
        <p:txBody>
          <a:bodyPr/>
          <a:lstStyle/>
          <a:p>
            <a:pPr eaLnBrk="1" hangingPunct="1"/>
            <a:r>
              <a:rPr lang="it-IT" sz="2800" b="1" smtClean="0">
                <a:solidFill>
                  <a:schemeClr val="bg2"/>
                </a:solidFill>
              </a:rPr>
              <a:t>Scrutinio</a:t>
            </a:r>
          </a:p>
        </p:txBody>
      </p:sp>
      <p:sp>
        <p:nvSpPr>
          <p:cNvPr id="29702" name="Rectangle 3"/>
          <p:cNvSpPr>
            <a:spLocks noGrp="1" noChangeArrowheads="1"/>
          </p:cNvSpPr>
          <p:nvPr>
            <p:ph type="body" idx="1"/>
          </p:nvPr>
        </p:nvSpPr>
        <p:spPr>
          <a:xfrm>
            <a:off x="457200" y="1052513"/>
            <a:ext cx="8229600" cy="5329237"/>
          </a:xfrm>
        </p:spPr>
        <p:txBody>
          <a:bodyPr/>
          <a:lstStyle/>
          <a:p>
            <a:pPr eaLnBrk="1" hangingPunct="1">
              <a:lnSpc>
                <a:spcPct val="80000"/>
              </a:lnSpc>
              <a:buFont typeface="Wingdings" pitchFamily="2" charset="2"/>
              <a:buNone/>
            </a:pPr>
            <a:r>
              <a:rPr lang="it-IT" sz="1800" smtClean="0"/>
              <a:t>(Art. 43 </a:t>
            </a:r>
            <a:r>
              <a:rPr lang="it-IT" sz="1800" smtClean="0">
                <a:hlinkClick r:id="rId3"/>
              </a:rPr>
              <a:t>OM 215/91 </a:t>
            </a:r>
            <a:r>
              <a:rPr lang="it-IT" sz="1800" smtClean="0"/>
              <a:t>)</a:t>
            </a:r>
          </a:p>
          <a:p>
            <a:pPr eaLnBrk="1" hangingPunct="1">
              <a:lnSpc>
                <a:spcPct val="80000"/>
              </a:lnSpc>
              <a:buFont typeface="Wingdings" pitchFamily="2" charset="2"/>
              <a:buNone/>
            </a:pPr>
            <a:r>
              <a:rPr lang="it-IT" sz="1800" smtClean="0"/>
              <a:t>Se l'elettore ha espresso </a:t>
            </a:r>
            <a:r>
              <a:rPr lang="it-IT" sz="1800" b="1" smtClean="0">
                <a:solidFill>
                  <a:schemeClr val="bg2"/>
                </a:solidFill>
              </a:rPr>
              <a:t>preferenze per candidati di lista diversa</a:t>
            </a:r>
            <a:r>
              <a:rPr lang="it-IT" sz="1800" smtClean="0"/>
              <a:t> da quella prescelta, vale il voto di lista e non le preferenze</a:t>
            </a:r>
          </a:p>
          <a:p>
            <a:pPr eaLnBrk="1" hangingPunct="1">
              <a:lnSpc>
                <a:spcPct val="80000"/>
              </a:lnSpc>
              <a:buFont typeface="Wingdings" pitchFamily="2" charset="2"/>
              <a:buNone/>
            </a:pPr>
            <a:r>
              <a:rPr lang="it-IT" sz="1800" smtClean="0"/>
              <a:t>Se, invece, l'elettore ha espresso nel relativo spazio </a:t>
            </a:r>
            <a:r>
              <a:rPr lang="it-IT" sz="1800" b="1" smtClean="0">
                <a:solidFill>
                  <a:schemeClr val="bg2"/>
                </a:solidFill>
              </a:rPr>
              <a:t>preferenze per candidati di una lista senza contrassegnare anche la lista</a:t>
            </a:r>
            <a:r>
              <a:rPr lang="it-IT" sz="1800" smtClean="0"/>
              <a:t>, il voto espresso vale per i candidati prescelti e per la lista alla quale essi appartengono</a:t>
            </a:r>
          </a:p>
          <a:p>
            <a:pPr eaLnBrk="1" hangingPunct="1">
              <a:lnSpc>
                <a:spcPct val="80000"/>
              </a:lnSpc>
              <a:buFont typeface="Wingdings" pitchFamily="2" charset="2"/>
              <a:buNone/>
            </a:pPr>
            <a:r>
              <a:rPr lang="it-IT" sz="1800" smtClean="0"/>
              <a:t> Se le </a:t>
            </a:r>
            <a:r>
              <a:rPr lang="it-IT" sz="1800" b="1" smtClean="0">
                <a:solidFill>
                  <a:schemeClr val="bg2"/>
                </a:solidFill>
              </a:rPr>
              <a:t>preferenze espresse sono maggiori</a:t>
            </a:r>
            <a:r>
              <a:rPr lang="it-IT" sz="1800" smtClean="0"/>
              <a:t> del numero massimo consentito, il presidente del seggio procede alla riduzione delle preferenze, annullando quelle eccedenti</a:t>
            </a:r>
          </a:p>
          <a:p>
            <a:pPr eaLnBrk="1" hangingPunct="1">
              <a:lnSpc>
                <a:spcPct val="80000"/>
              </a:lnSpc>
              <a:buFont typeface="Wingdings" pitchFamily="2" charset="2"/>
              <a:buNone/>
            </a:pPr>
            <a:r>
              <a:rPr lang="it-IT" sz="1800" smtClean="0"/>
              <a:t>Le schede elettorali che </a:t>
            </a:r>
            <a:r>
              <a:rPr lang="it-IT" sz="1800" b="1" smtClean="0">
                <a:solidFill>
                  <a:schemeClr val="bg2"/>
                </a:solidFill>
              </a:rPr>
              <a:t>mancano del voto di preferenza</a:t>
            </a:r>
            <a:r>
              <a:rPr lang="it-IT" sz="1800" smtClean="0"/>
              <a:t> sono valide solo per l'attribuzione del posto spettante alla lista.</a:t>
            </a:r>
          </a:p>
          <a:p>
            <a:pPr eaLnBrk="1" hangingPunct="1">
              <a:lnSpc>
                <a:spcPct val="80000"/>
              </a:lnSpc>
              <a:buFont typeface="Wingdings" pitchFamily="2" charset="2"/>
              <a:buNone/>
            </a:pPr>
            <a:r>
              <a:rPr lang="it-IT" sz="1800" b="1" smtClean="0">
                <a:solidFill>
                  <a:schemeClr val="bg2"/>
                </a:solidFill>
              </a:rPr>
              <a:t>Il presidente del seggio deve cercare di interpretare la volontà dell'elettore</a:t>
            </a:r>
            <a:r>
              <a:rPr lang="it-IT" sz="1800" smtClean="0"/>
              <a:t>, sentiti i membri del seggio, in modo da procedere </a:t>
            </a:r>
            <a:r>
              <a:rPr lang="it-IT" sz="1800" b="1" smtClean="0">
                <a:solidFill>
                  <a:schemeClr val="bg2"/>
                </a:solidFill>
              </a:rPr>
              <a:t>all'annullamento delle schede soltanto in casi estremi</a:t>
            </a:r>
            <a:r>
              <a:rPr lang="it-IT" sz="1800" smtClean="0"/>
              <a:t> e quando sia impossibile determinare la volontà dell'elettore (es: voto contestuale per più liste) o quando la scheda sia contrassegnata in modo tale da rendere riconoscibile l'elettore </a:t>
            </a:r>
          </a:p>
          <a:p>
            <a:pPr eaLnBrk="1" hangingPunct="1">
              <a:lnSpc>
                <a:spcPct val="80000"/>
              </a:lnSpc>
              <a:buFont typeface="Wingdings" pitchFamily="2" charset="2"/>
              <a:buNone/>
            </a:pPr>
            <a:r>
              <a:rPr lang="it-IT" sz="1800" b="1" smtClean="0">
                <a:solidFill>
                  <a:schemeClr val="bg2"/>
                </a:solidFill>
              </a:rPr>
              <a:t>Un esemplare</a:t>
            </a:r>
            <a:r>
              <a:rPr lang="it-IT" sz="1800" smtClean="0"/>
              <a:t> dei verbali, compilati dal seggio, è depositato </a:t>
            </a:r>
            <a:r>
              <a:rPr lang="it-IT" sz="1800" b="1" smtClean="0">
                <a:solidFill>
                  <a:schemeClr val="bg2"/>
                </a:solidFill>
              </a:rPr>
              <a:t>presso il circolo didattico o l'istituto</a:t>
            </a:r>
            <a:r>
              <a:rPr lang="it-IT" sz="1800" smtClean="0"/>
              <a:t>. </a:t>
            </a:r>
            <a:r>
              <a:rPr lang="it-IT" sz="1800" b="1" smtClean="0">
                <a:solidFill>
                  <a:schemeClr val="bg2"/>
                </a:solidFill>
              </a:rPr>
              <a:t>L'altro esemplare</a:t>
            </a:r>
            <a:r>
              <a:rPr lang="it-IT" sz="1800" smtClean="0"/>
              <a:t>, posto in busta chiusa, sulla quale va indicata l'elezione a cui si riferiscono gli atti (es.: "elezione del consiglio di circolo o di istituto") </a:t>
            </a:r>
            <a:r>
              <a:rPr lang="it-IT" sz="1800" b="1" smtClean="0">
                <a:solidFill>
                  <a:schemeClr val="bg2"/>
                </a:solidFill>
              </a:rPr>
              <a:t>va rimesso subito al seggio competente</a:t>
            </a:r>
            <a:r>
              <a:rPr lang="it-IT" sz="1800" smtClean="0"/>
              <a:t> a procedere all'attribuzione dei posti e alla proclamazione degli eletti</a:t>
            </a:r>
          </a:p>
          <a:p>
            <a:pPr eaLnBrk="1" hangingPunct="1">
              <a:lnSpc>
                <a:spcPct val="80000"/>
              </a:lnSpc>
              <a:buFont typeface="Wingdings" pitchFamily="2" charset="2"/>
              <a:buNone/>
            </a:pPr>
            <a:r>
              <a:rPr lang="it-IT" sz="5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piè di pagina 3"/>
          <p:cNvSpPr>
            <a:spLocks noGrp="1"/>
          </p:cNvSpPr>
          <p:nvPr>
            <p:ph type="ftr" sz="quarter" idx="10"/>
          </p:nvPr>
        </p:nvSpPr>
        <p:spPr>
          <a:noFill/>
        </p:spPr>
        <p:txBody>
          <a:bodyPr/>
          <a:lstStyle/>
          <a:p>
            <a:r>
              <a:rPr lang="it-IT"/>
              <a:t>bozza - sono graditi suggerimenti</a:t>
            </a:r>
          </a:p>
        </p:txBody>
      </p:sp>
      <p:sp>
        <p:nvSpPr>
          <p:cNvPr id="30723" name="Segnaposto numero diapositiva 4"/>
          <p:cNvSpPr>
            <a:spLocks noGrp="1"/>
          </p:cNvSpPr>
          <p:nvPr>
            <p:ph type="sldNum" sz="quarter" idx="11"/>
          </p:nvPr>
        </p:nvSpPr>
        <p:spPr>
          <a:noFill/>
        </p:spPr>
        <p:txBody>
          <a:bodyPr/>
          <a:lstStyle/>
          <a:p>
            <a:fld id="{A6556DB4-5F00-45E5-BB4B-BE688999E497}" type="slidenum">
              <a:rPr lang="it-IT"/>
              <a:pPr/>
              <a:t>28</a:t>
            </a:fld>
            <a:endParaRPr lang="it-IT"/>
          </a:p>
        </p:txBody>
      </p:sp>
      <p:sp>
        <p:nvSpPr>
          <p:cNvPr id="30724" name="Segnaposto data 5"/>
          <p:cNvSpPr>
            <a:spLocks noGrp="1"/>
          </p:cNvSpPr>
          <p:nvPr>
            <p:ph type="dt" sz="quarter" idx="12"/>
          </p:nvPr>
        </p:nvSpPr>
        <p:spPr>
          <a:noFill/>
        </p:spPr>
        <p:txBody>
          <a:bodyPr/>
          <a:lstStyle/>
          <a:p>
            <a:r>
              <a:rPr lang="it-IT"/>
              <a:t>16.10.2012</a:t>
            </a:r>
          </a:p>
        </p:txBody>
      </p:sp>
      <p:sp>
        <p:nvSpPr>
          <p:cNvPr id="30725" name="Rectangle 2"/>
          <p:cNvSpPr>
            <a:spLocks noGrp="1" noChangeArrowheads="1"/>
          </p:cNvSpPr>
          <p:nvPr>
            <p:ph type="title"/>
          </p:nvPr>
        </p:nvSpPr>
        <p:spPr>
          <a:xfrm>
            <a:off x="457200" y="457200"/>
            <a:ext cx="8229600" cy="668338"/>
          </a:xfrm>
        </p:spPr>
        <p:txBody>
          <a:bodyPr/>
          <a:lstStyle/>
          <a:p>
            <a:pPr eaLnBrk="1" hangingPunct="1"/>
            <a:r>
              <a:rPr lang="it-IT" sz="2800" b="1" smtClean="0">
                <a:solidFill>
                  <a:schemeClr val="bg2"/>
                </a:solidFill>
              </a:rPr>
              <a:t>Attribuzione dei posti</a:t>
            </a:r>
          </a:p>
        </p:txBody>
      </p:sp>
      <p:sp>
        <p:nvSpPr>
          <p:cNvPr id="30726" name="Rectangle 3"/>
          <p:cNvSpPr>
            <a:spLocks noGrp="1" noChangeArrowheads="1"/>
          </p:cNvSpPr>
          <p:nvPr>
            <p:ph type="body" idx="1"/>
          </p:nvPr>
        </p:nvSpPr>
        <p:spPr>
          <a:xfrm>
            <a:off x="457200" y="1196975"/>
            <a:ext cx="8229600" cy="5256213"/>
          </a:xfrm>
        </p:spPr>
        <p:txBody>
          <a:bodyPr/>
          <a:lstStyle/>
          <a:p>
            <a:pPr eaLnBrk="1" hangingPunct="1">
              <a:lnSpc>
                <a:spcPct val="80000"/>
              </a:lnSpc>
              <a:buFont typeface="Wingdings" pitchFamily="2" charset="2"/>
              <a:buNone/>
            </a:pPr>
            <a:r>
              <a:rPr lang="it-IT" sz="1600" smtClean="0"/>
              <a:t>(Art. 44 </a:t>
            </a:r>
            <a:r>
              <a:rPr lang="it-IT" sz="1600" smtClean="0">
                <a:hlinkClick r:id="rId3"/>
              </a:rPr>
              <a:t>OM 215/91 </a:t>
            </a:r>
            <a:r>
              <a:rPr lang="it-IT" sz="1600" smtClean="0"/>
              <a:t>)</a:t>
            </a:r>
          </a:p>
          <a:p>
            <a:pPr eaLnBrk="1" hangingPunct="1">
              <a:lnSpc>
                <a:spcPct val="80000"/>
              </a:lnSpc>
              <a:buFont typeface="Wingdings" pitchFamily="2" charset="2"/>
              <a:buNone/>
            </a:pPr>
            <a:r>
              <a:rPr lang="it-IT" sz="1600" smtClean="0"/>
              <a:t>Le </a:t>
            </a:r>
            <a:r>
              <a:rPr lang="it-IT" sz="1600" b="1" smtClean="0">
                <a:solidFill>
                  <a:schemeClr val="bg2"/>
                </a:solidFill>
              </a:rPr>
              <a:t>operazioni ai fini dell'attribuzione dei posti spettano al seggio elettorale n.</a:t>
            </a:r>
            <a:r>
              <a:rPr lang="it-IT" sz="1600" smtClean="0"/>
              <a:t> 1 integrato da altri due membri scelti dal Dirigente Scolastico tra i componenti degli altri seggi la cui nomina deve essere effettuata e comunicata agli interessati almeno tre giorni prima della votazione</a:t>
            </a:r>
          </a:p>
          <a:p>
            <a:pPr eaLnBrk="1" hangingPunct="1">
              <a:lnSpc>
                <a:spcPct val="80000"/>
              </a:lnSpc>
              <a:buFont typeface="Wingdings" pitchFamily="2" charset="2"/>
              <a:buNone/>
            </a:pPr>
            <a:r>
              <a:rPr lang="it-IT" sz="1600" smtClean="0"/>
              <a:t>Appena ricevuti i verbali degli scrutini degli altri seggi</a:t>
            </a:r>
            <a:r>
              <a:rPr lang="it-IT" sz="1600" b="1" smtClean="0">
                <a:solidFill>
                  <a:schemeClr val="bg2"/>
                </a:solidFill>
              </a:rPr>
              <a:t>, il seggio 1 riassume i voti di tutti i seggi, senza poterne modificare i risultati</a:t>
            </a:r>
            <a:r>
              <a:rPr lang="it-IT" sz="1600" smtClean="0"/>
              <a:t>. Poi determina la </a:t>
            </a:r>
            <a:r>
              <a:rPr lang="it-IT" sz="1600" b="1" smtClean="0">
                <a:solidFill>
                  <a:schemeClr val="bg2"/>
                </a:solidFill>
              </a:rPr>
              <a:t>cifra elettorale di ciascuna lista</a:t>
            </a:r>
            <a:r>
              <a:rPr lang="it-IT" sz="1600" smtClean="0"/>
              <a:t>, sommando i voti validi riportati dalla lista e la </a:t>
            </a:r>
            <a:r>
              <a:rPr lang="it-IT" sz="1600" b="1" smtClean="0">
                <a:solidFill>
                  <a:schemeClr val="bg2"/>
                </a:solidFill>
              </a:rPr>
              <a:t>cifra individuale di ciascun candidato</a:t>
            </a:r>
            <a:r>
              <a:rPr lang="it-IT" sz="1600" smtClean="0"/>
              <a:t>, sommando i voti di preferenza</a:t>
            </a:r>
          </a:p>
          <a:p>
            <a:pPr eaLnBrk="1" hangingPunct="1">
              <a:lnSpc>
                <a:spcPct val="80000"/>
              </a:lnSpc>
              <a:buFont typeface="Wingdings" pitchFamily="2" charset="2"/>
              <a:buNone/>
            </a:pPr>
            <a:r>
              <a:rPr lang="it-IT" sz="1600" smtClean="0"/>
              <a:t> Per </a:t>
            </a:r>
            <a:r>
              <a:rPr lang="it-IT" sz="1600" b="1" smtClean="0">
                <a:solidFill>
                  <a:schemeClr val="bg2"/>
                </a:solidFill>
              </a:rPr>
              <a:t>l'assegnazione del numero dei consiglieri</a:t>
            </a:r>
            <a:r>
              <a:rPr lang="it-IT" sz="1600" smtClean="0"/>
              <a:t> a ciascuna lista si divide la cifra elettorale (cioè la somma dei voti validi) per 1, 2, 3, 4 … sino al numero dei consiglieri da eleggere e quindi si scelgono i quozienti più alti, in numero eguale a quello dei consiglieri da eleggere, disponendoli in una graduatoria decrescente (vedi esempio alla pagina seguente). Ciascuna lista ha tanti rappresentanti quanti sono i quozienti ad essa appartenenti, compresi nella graduatoria. A parità di quoziente, nelle cifre intere e decimali, il posto è attribuito alla lista che ha ottenuto la maggiore cifra elettorale e a parità di quest'ultima, per sorteggio</a:t>
            </a:r>
          </a:p>
          <a:p>
            <a:pPr eaLnBrk="1" hangingPunct="1">
              <a:lnSpc>
                <a:spcPct val="80000"/>
              </a:lnSpc>
              <a:buFont typeface="Wingdings" pitchFamily="2" charset="2"/>
              <a:buNone/>
            </a:pPr>
            <a:r>
              <a:rPr lang="it-IT" sz="1600" smtClean="0"/>
              <a:t>Se ad una lista spettano più posti di quanti sono i suoi candidati i posti eccedenti sono distribuiti tra le altre liste, secondo l'ordine dei quozienti</a:t>
            </a:r>
          </a:p>
          <a:p>
            <a:pPr eaLnBrk="1" hangingPunct="1">
              <a:lnSpc>
                <a:spcPct val="80000"/>
              </a:lnSpc>
              <a:buFont typeface="Wingdings" pitchFamily="2" charset="2"/>
              <a:buNone/>
            </a:pPr>
            <a:r>
              <a:rPr lang="it-IT" sz="1600" smtClean="0"/>
              <a:t>Nei limiti dei posti assegnati a ciascuna lista, si determinano i candidati che, in base al numero delle preferenze ottenute, hanno diritto a ricoprirli. In caso di parità del numero di preferenze tra due o più candidati della stessa lista, sono proclamati eletti i candidati secondo l'ordine di collocazione nella lista; lo stesso criterio si osserva nel caso in cui i candidati non abbiano ottenuto alcun voto di preferenza</a:t>
            </a: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r>
              <a:rPr lang="it-IT" sz="10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piè di pagina 3"/>
          <p:cNvSpPr>
            <a:spLocks noGrp="1"/>
          </p:cNvSpPr>
          <p:nvPr>
            <p:ph type="ftr" sz="quarter" idx="10"/>
          </p:nvPr>
        </p:nvSpPr>
        <p:spPr>
          <a:noFill/>
        </p:spPr>
        <p:txBody>
          <a:bodyPr/>
          <a:lstStyle/>
          <a:p>
            <a:r>
              <a:rPr lang="it-IT"/>
              <a:t>bozza - sono graditi suggerimenti</a:t>
            </a:r>
          </a:p>
        </p:txBody>
      </p:sp>
      <p:sp>
        <p:nvSpPr>
          <p:cNvPr id="31747" name="Segnaposto numero diapositiva 4"/>
          <p:cNvSpPr>
            <a:spLocks noGrp="1"/>
          </p:cNvSpPr>
          <p:nvPr>
            <p:ph type="sldNum" sz="quarter" idx="11"/>
          </p:nvPr>
        </p:nvSpPr>
        <p:spPr>
          <a:noFill/>
        </p:spPr>
        <p:txBody>
          <a:bodyPr/>
          <a:lstStyle/>
          <a:p>
            <a:fld id="{777C9A97-D2F6-47B8-9BCC-DB2CFAB21943}" type="slidenum">
              <a:rPr lang="it-IT"/>
              <a:pPr/>
              <a:t>29</a:t>
            </a:fld>
            <a:endParaRPr lang="it-IT"/>
          </a:p>
        </p:txBody>
      </p:sp>
      <p:sp>
        <p:nvSpPr>
          <p:cNvPr id="31748" name="Segnaposto data 5"/>
          <p:cNvSpPr>
            <a:spLocks noGrp="1"/>
          </p:cNvSpPr>
          <p:nvPr>
            <p:ph type="dt" sz="quarter" idx="12"/>
          </p:nvPr>
        </p:nvSpPr>
        <p:spPr>
          <a:noFill/>
        </p:spPr>
        <p:txBody>
          <a:bodyPr/>
          <a:lstStyle/>
          <a:p>
            <a:r>
              <a:rPr lang="it-IT"/>
              <a:t>16.10.2012</a:t>
            </a:r>
          </a:p>
        </p:txBody>
      </p:sp>
      <p:sp>
        <p:nvSpPr>
          <p:cNvPr id="31749" name="Rectangle 2"/>
          <p:cNvSpPr>
            <a:spLocks noGrp="1" noChangeArrowheads="1"/>
          </p:cNvSpPr>
          <p:nvPr>
            <p:ph type="title"/>
          </p:nvPr>
        </p:nvSpPr>
        <p:spPr>
          <a:xfrm>
            <a:off x="457200" y="457200"/>
            <a:ext cx="8229600" cy="884238"/>
          </a:xfrm>
        </p:spPr>
        <p:txBody>
          <a:bodyPr/>
          <a:lstStyle/>
          <a:p>
            <a:pPr eaLnBrk="1" hangingPunct="1"/>
            <a:r>
              <a:rPr lang="it-IT" sz="2800" b="1" smtClean="0">
                <a:solidFill>
                  <a:schemeClr val="bg2"/>
                </a:solidFill>
              </a:rPr>
              <a:t>Attribuzione dei posti - Esempio</a:t>
            </a:r>
          </a:p>
        </p:txBody>
      </p:sp>
      <p:sp>
        <p:nvSpPr>
          <p:cNvPr id="111619" name="Rectangle 3"/>
          <p:cNvSpPr>
            <a:spLocks noGrp="1" noChangeArrowheads="1"/>
          </p:cNvSpPr>
          <p:nvPr>
            <p:ph type="body" idx="1"/>
          </p:nvPr>
        </p:nvSpPr>
        <p:spPr>
          <a:xfrm>
            <a:off x="457200" y="1214438"/>
            <a:ext cx="8229600" cy="5238750"/>
          </a:xfrm>
        </p:spPr>
        <p:txBody>
          <a:bodyPr/>
          <a:lstStyle/>
          <a:p>
            <a:pPr eaLnBrk="1" hangingPunct="1">
              <a:buFont typeface="Wingdings" pitchFamily="2" charset="2"/>
              <a:buNone/>
              <a:defRPr/>
            </a:pPr>
            <a:r>
              <a:rPr lang="it-IT" sz="2400" dirty="0" smtClean="0"/>
              <a:t>Lista I 800 voti  Lista II 400 voti Lista III 300 voti</a:t>
            </a:r>
          </a:p>
          <a:p>
            <a:pPr eaLnBrk="1" hangingPunct="1">
              <a:buFont typeface="Wingdings" pitchFamily="2" charset="2"/>
              <a:buNone/>
              <a:defRPr/>
            </a:pPr>
            <a:r>
              <a:rPr lang="it-IT" sz="2400" dirty="0" smtClean="0"/>
              <a:t>dividendo 800, 400 e 300 per 1, 2, 3, ecc. si ottengono i seguenti numeri:</a:t>
            </a:r>
          </a:p>
          <a:p>
            <a:pPr eaLnBrk="1" hangingPunct="1">
              <a:buFont typeface="Wingdings" pitchFamily="2" charset="2"/>
              <a:buNone/>
              <a:defRPr/>
            </a:pPr>
            <a:r>
              <a:rPr lang="it-IT" sz="2400" dirty="0" smtClean="0"/>
              <a:t>Lista I: </a:t>
            </a:r>
            <a:r>
              <a:rPr lang="it-IT" sz="2400" dirty="0" smtClean="0">
                <a:solidFill>
                  <a:schemeClr val="bg2">
                    <a:lumMod val="60000"/>
                    <a:lumOff val="40000"/>
                  </a:schemeClr>
                </a:solidFill>
              </a:rPr>
              <a:t>800</a:t>
            </a:r>
            <a:r>
              <a:rPr lang="it-IT" sz="2400" dirty="0" smtClean="0"/>
              <a:t>, </a:t>
            </a:r>
            <a:r>
              <a:rPr lang="it-IT" sz="2400" dirty="0" smtClean="0">
                <a:solidFill>
                  <a:schemeClr val="bg2">
                    <a:lumMod val="60000"/>
                    <a:lumOff val="40000"/>
                  </a:schemeClr>
                </a:solidFill>
              </a:rPr>
              <a:t>400</a:t>
            </a:r>
            <a:r>
              <a:rPr lang="it-IT" sz="2400" dirty="0" smtClean="0"/>
              <a:t>, </a:t>
            </a:r>
            <a:r>
              <a:rPr lang="it-IT" sz="2400" dirty="0" smtClean="0">
                <a:solidFill>
                  <a:schemeClr val="bg2">
                    <a:lumMod val="60000"/>
                    <a:lumOff val="40000"/>
                  </a:schemeClr>
                </a:solidFill>
              </a:rPr>
              <a:t>266</a:t>
            </a:r>
            <a:r>
              <a:rPr lang="it-IT" sz="2400" dirty="0" smtClean="0"/>
              <a:t>, </a:t>
            </a:r>
            <a:r>
              <a:rPr lang="it-IT" sz="2400" dirty="0" smtClean="0">
                <a:solidFill>
                  <a:schemeClr val="bg2">
                    <a:lumMod val="60000"/>
                    <a:lumOff val="40000"/>
                  </a:schemeClr>
                </a:solidFill>
              </a:rPr>
              <a:t>200</a:t>
            </a:r>
            <a:r>
              <a:rPr lang="it-IT" sz="2400" dirty="0" smtClean="0"/>
              <a:t>, </a:t>
            </a:r>
            <a:r>
              <a:rPr lang="it-IT" sz="2400" dirty="0" smtClean="0">
                <a:solidFill>
                  <a:schemeClr val="bg2">
                    <a:lumMod val="60000"/>
                    <a:lumOff val="40000"/>
                  </a:schemeClr>
                </a:solidFill>
              </a:rPr>
              <a:t>160</a:t>
            </a:r>
            <a:r>
              <a:rPr lang="it-IT" sz="2400" dirty="0" smtClean="0"/>
              <a:t>, 133, 114, 100</a:t>
            </a:r>
          </a:p>
          <a:p>
            <a:pPr eaLnBrk="1" hangingPunct="1">
              <a:buFont typeface="Wingdings" pitchFamily="2" charset="2"/>
              <a:buNone/>
              <a:defRPr/>
            </a:pPr>
            <a:r>
              <a:rPr lang="it-IT" sz="2400" dirty="0" smtClean="0"/>
              <a:t>Lista II: </a:t>
            </a:r>
            <a:r>
              <a:rPr lang="it-IT" sz="2400" dirty="0" smtClean="0">
                <a:solidFill>
                  <a:schemeClr val="bg2">
                    <a:lumMod val="60000"/>
                    <a:lumOff val="40000"/>
                  </a:schemeClr>
                </a:solidFill>
              </a:rPr>
              <a:t>400</a:t>
            </a:r>
            <a:r>
              <a:rPr lang="it-IT" sz="2400" dirty="0" smtClean="0"/>
              <a:t>, </a:t>
            </a:r>
            <a:r>
              <a:rPr lang="it-IT" sz="2400" dirty="0" smtClean="0">
                <a:solidFill>
                  <a:schemeClr val="bg2">
                    <a:lumMod val="60000"/>
                    <a:lumOff val="40000"/>
                  </a:schemeClr>
                </a:solidFill>
              </a:rPr>
              <a:t>200</a:t>
            </a:r>
            <a:r>
              <a:rPr lang="it-IT" sz="2400" dirty="0" smtClean="0"/>
              <a:t>, 133, 100, 80, 66, 57, 50</a:t>
            </a:r>
          </a:p>
          <a:p>
            <a:pPr eaLnBrk="1" hangingPunct="1">
              <a:buFont typeface="Wingdings" pitchFamily="2" charset="2"/>
              <a:buNone/>
              <a:defRPr/>
            </a:pPr>
            <a:r>
              <a:rPr lang="it-IT" sz="2400" dirty="0" smtClean="0"/>
              <a:t>Lista III: </a:t>
            </a:r>
            <a:r>
              <a:rPr lang="it-IT" sz="2400" dirty="0" smtClean="0">
                <a:solidFill>
                  <a:schemeClr val="bg2">
                    <a:lumMod val="60000"/>
                    <a:lumOff val="40000"/>
                  </a:schemeClr>
                </a:solidFill>
              </a:rPr>
              <a:t>300</a:t>
            </a:r>
            <a:r>
              <a:rPr lang="it-IT" sz="2400" dirty="0" smtClean="0"/>
              <a:t>, 150, 100, 75, 60, 50, 42, 37,5</a:t>
            </a:r>
          </a:p>
          <a:p>
            <a:pPr eaLnBrk="1" hangingPunct="1">
              <a:buFont typeface="Wingdings" pitchFamily="2" charset="2"/>
              <a:buNone/>
              <a:defRPr/>
            </a:pPr>
            <a:r>
              <a:rPr lang="it-IT" sz="2400" dirty="0" smtClean="0"/>
              <a:t>Se si considerano gli 8 numeri più alti alla lista I vanno 5 consiglieri alla lista II 2 consiglieri e 1 alla lista III. I Consiglieri vengono scelti in base alla graduatoria interna alla lista, stabilita dalle singole preferenze ricevute. Le cifre decimali sono state arrotondate all’unità</a:t>
            </a:r>
          </a:p>
          <a:p>
            <a:pPr marL="609600" indent="-609600" eaLnBrk="1" hangingPunct="1">
              <a:lnSpc>
                <a:spcPct val="80000"/>
              </a:lnSpc>
              <a:buFont typeface="Wingdings" pitchFamily="2" charset="2"/>
              <a:buNone/>
              <a:defRPr/>
            </a:pPr>
            <a:endParaRPr lang="it-IT" sz="1800" dirty="0" smtClean="0"/>
          </a:p>
          <a:p>
            <a:pPr marL="609600" indent="-609600" eaLnBrk="1" hangingPunct="1">
              <a:lnSpc>
                <a:spcPct val="80000"/>
              </a:lnSpc>
              <a:buFont typeface="Wingdings" pitchFamily="2" charset="2"/>
              <a:buNone/>
              <a:defRPr/>
            </a:pPr>
            <a:endParaRPr lang="it-IT" sz="1800" dirty="0" smtClean="0"/>
          </a:p>
          <a:p>
            <a:pPr marL="609600" indent="-609600" algn="r" eaLnBrk="1" hangingPunct="1">
              <a:lnSpc>
                <a:spcPct val="80000"/>
              </a:lnSpc>
              <a:buFont typeface="Wingdings" pitchFamily="2" charset="2"/>
              <a:buNone/>
              <a:defRPr/>
            </a:pPr>
            <a:r>
              <a:rPr lang="it-IT" sz="1000" dirty="0" smtClean="0">
                <a:solidFill>
                  <a:schemeClr val="bg2"/>
                </a:solidFill>
                <a:hlinkClick r:id="rId2" action="ppaction://hlinksldjump"/>
              </a:rPr>
              <a:t>Torna all’indice</a:t>
            </a:r>
            <a:endParaRPr lang="it-IT" sz="1000" dirty="0" smtClean="0">
              <a:solidFill>
                <a:schemeClr val="bg2"/>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piè di pagina 3"/>
          <p:cNvSpPr>
            <a:spLocks noGrp="1"/>
          </p:cNvSpPr>
          <p:nvPr>
            <p:ph type="ftr" sz="quarter" idx="10"/>
          </p:nvPr>
        </p:nvSpPr>
        <p:spPr>
          <a:noFill/>
        </p:spPr>
        <p:txBody>
          <a:bodyPr/>
          <a:lstStyle/>
          <a:p>
            <a:r>
              <a:rPr lang="it-IT"/>
              <a:t>bozza - sono graditi suggerimenti</a:t>
            </a:r>
          </a:p>
        </p:txBody>
      </p:sp>
      <p:sp>
        <p:nvSpPr>
          <p:cNvPr id="5123" name="Segnaposto numero diapositiva 4"/>
          <p:cNvSpPr>
            <a:spLocks noGrp="1"/>
          </p:cNvSpPr>
          <p:nvPr>
            <p:ph type="sldNum" sz="quarter" idx="11"/>
          </p:nvPr>
        </p:nvSpPr>
        <p:spPr>
          <a:noFill/>
        </p:spPr>
        <p:txBody>
          <a:bodyPr/>
          <a:lstStyle/>
          <a:p>
            <a:fld id="{8A6BB0C9-6983-4367-84EA-4A13EA9A24FD}" type="slidenum">
              <a:rPr lang="it-IT"/>
              <a:pPr/>
              <a:t>3</a:t>
            </a:fld>
            <a:endParaRPr lang="it-IT"/>
          </a:p>
        </p:txBody>
      </p:sp>
      <p:sp>
        <p:nvSpPr>
          <p:cNvPr id="5124" name="Segnaposto data 5"/>
          <p:cNvSpPr>
            <a:spLocks noGrp="1"/>
          </p:cNvSpPr>
          <p:nvPr>
            <p:ph type="dt" sz="quarter" idx="12"/>
          </p:nvPr>
        </p:nvSpPr>
        <p:spPr>
          <a:noFill/>
        </p:spPr>
        <p:txBody>
          <a:bodyPr/>
          <a:lstStyle/>
          <a:p>
            <a:r>
              <a:rPr lang="it-IT"/>
              <a:t>16.10.2012</a:t>
            </a:r>
          </a:p>
        </p:txBody>
      </p:sp>
      <p:sp>
        <p:nvSpPr>
          <p:cNvPr id="5125" name="Rectangle 2"/>
          <p:cNvSpPr>
            <a:spLocks noGrp="1" noChangeArrowheads="1"/>
          </p:cNvSpPr>
          <p:nvPr>
            <p:ph type="title"/>
          </p:nvPr>
        </p:nvSpPr>
        <p:spPr>
          <a:xfrm>
            <a:off x="457200" y="457200"/>
            <a:ext cx="8229600" cy="1243013"/>
          </a:xfrm>
        </p:spPr>
        <p:txBody>
          <a:bodyPr/>
          <a:lstStyle/>
          <a:p>
            <a:pPr eaLnBrk="1" hangingPunct="1"/>
            <a:r>
              <a:rPr lang="it-IT" sz="2800" b="1" smtClean="0">
                <a:solidFill>
                  <a:schemeClr val="bg2"/>
                </a:solidFill>
              </a:rPr>
              <a:t>Le elezioni degli Organi Collegiali di Circolo o di Istituto</a:t>
            </a:r>
            <a:br>
              <a:rPr lang="it-IT" sz="2800" b="1" smtClean="0">
                <a:solidFill>
                  <a:schemeClr val="bg2"/>
                </a:solidFill>
              </a:rPr>
            </a:br>
            <a:r>
              <a:rPr lang="it-IT" sz="1800" smtClean="0">
                <a:solidFill>
                  <a:schemeClr val="bg2"/>
                </a:solidFill>
              </a:rPr>
              <a:t>Indice </a:t>
            </a:r>
            <a:r>
              <a:rPr lang="it-IT" sz="2800" b="1" smtClean="0">
                <a:solidFill>
                  <a:schemeClr val="bg2"/>
                </a:solidFill>
              </a:rPr>
              <a:t>2</a:t>
            </a:r>
          </a:p>
        </p:txBody>
      </p:sp>
      <p:sp>
        <p:nvSpPr>
          <p:cNvPr id="106499" name="Rectangle 3"/>
          <p:cNvSpPr>
            <a:spLocks noGrp="1" noChangeArrowheads="1"/>
          </p:cNvSpPr>
          <p:nvPr>
            <p:ph type="body" idx="1"/>
          </p:nvPr>
        </p:nvSpPr>
        <p:spPr>
          <a:xfrm>
            <a:off x="468313" y="1700213"/>
            <a:ext cx="8229600" cy="4826000"/>
          </a:xfrm>
        </p:spPr>
        <p:txBody>
          <a:bodyPr/>
          <a:lstStyle/>
          <a:p>
            <a:pPr eaLnBrk="1" hangingPunct="1">
              <a:lnSpc>
                <a:spcPct val="80000"/>
              </a:lnSpc>
              <a:buClrTx/>
              <a:buFont typeface="Arial" charset="0"/>
              <a:buNone/>
              <a:defRPr/>
            </a:pPr>
            <a:r>
              <a:rPr lang="it-IT" sz="1800" smtClean="0">
                <a:solidFill>
                  <a:schemeClr val="bg2"/>
                </a:solidFill>
                <a:hlinkClick r:id="rId3" action="ppaction://hlinksldjump"/>
              </a:rPr>
              <a:t>Elenchi degli elettori – Ricorsi</a:t>
            </a:r>
            <a:r>
              <a:rPr lang="it-IT" sz="1800" smtClean="0">
                <a:solidFill>
                  <a:schemeClr val="bg2"/>
                </a:solidFill>
              </a:rPr>
              <a:t> </a:t>
            </a:r>
          </a:p>
          <a:p>
            <a:pPr eaLnBrk="1" hangingPunct="1">
              <a:lnSpc>
                <a:spcPct val="80000"/>
              </a:lnSpc>
              <a:buClrTx/>
              <a:buFont typeface="Arial" charset="0"/>
              <a:buNone/>
              <a:defRPr/>
            </a:pPr>
            <a:r>
              <a:rPr lang="it-IT" sz="1800" smtClean="0">
                <a:solidFill>
                  <a:schemeClr val="bg2"/>
                </a:solidFill>
                <a:hlinkClick r:id="rId4" action="ppaction://hlinksldjump"/>
              </a:rPr>
              <a:t>Liste dei candidati</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5" action="ppaction://hlinksldjump"/>
              </a:rPr>
              <a:t>Presentazione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6" action="ppaction://hlinksldjump"/>
              </a:rPr>
              <a:t>Verifica</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7" action="ppaction://hlinksldjump"/>
              </a:rPr>
              <a:t>Presentazione dei programmi</a:t>
            </a:r>
            <a:endParaRPr lang="it-IT" sz="1800" smtClean="0">
              <a:solidFill>
                <a:srgbClr val="00CCFF"/>
              </a:solidFill>
            </a:endParaRPr>
          </a:p>
          <a:p>
            <a:pPr eaLnBrk="1" hangingPunct="1">
              <a:lnSpc>
                <a:spcPct val="80000"/>
              </a:lnSpc>
              <a:buClrTx/>
              <a:buFont typeface="Arial" charset="0"/>
              <a:buNone/>
              <a:defRPr/>
            </a:pPr>
            <a:r>
              <a:rPr lang="it-IT" sz="1800" smtClean="0">
                <a:solidFill>
                  <a:schemeClr val="bg2"/>
                </a:solidFill>
                <a:hlinkClick r:id="rId8" action="ppaction://hlinksldjump"/>
              </a:rPr>
              <a:t>Predisposizione delle schede</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9" action="ppaction://hlinksldjump"/>
              </a:rPr>
              <a:t>Costituzione, sede, composizione e nomina dei seggi elettorali</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 action="ppaction://noaction"/>
              </a:rPr>
              <a:t>Esonero dal servizio, gratuità, recupero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 action="ppaction://noaction"/>
              </a:rPr>
              <a:t>Votazioni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0" action="ppaction://hlinksldjump"/>
              </a:rPr>
              <a:t>Rappresentanti di lista – Scrutinio</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1" action="ppaction://hlinksldjump"/>
              </a:rPr>
              <a:t>Scrutinio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2" action="ppaction://hlinksldjump"/>
              </a:rPr>
              <a:t>Attribuzione dei posti </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3" action="ppaction://hlinksldjump"/>
              </a:rPr>
              <a:t>Attribuzione dei posti – Esempio</a:t>
            </a:r>
            <a:endParaRPr lang="it-IT" sz="1800" smtClean="0">
              <a:solidFill>
                <a:schemeClr val="bg2"/>
              </a:solidFill>
            </a:endParaRPr>
          </a:p>
          <a:p>
            <a:pPr eaLnBrk="1" hangingPunct="1">
              <a:lnSpc>
                <a:spcPct val="80000"/>
              </a:lnSpc>
              <a:buClrTx/>
              <a:buFont typeface="Arial" charset="0"/>
              <a:buNone/>
              <a:defRPr/>
            </a:pPr>
            <a:r>
              <a:rPr lang="it-IT" sz="1800" smtClean="0">
                <a:solidFill>
                  <a:schemeClr val="bg2"/>
                </a:solidFill>
                <a:hlinkClick r:id="rId14" action="ppaction://hlinksldjump"/>
              </a:rPr>
              <a:t>Proclamazione – Ricorsi – Elezioni suppletive </a:t>
            </a:r>
            <a:endParaRPr lang="it-IT" sz="1800" smtClean="0">
              <a:solidFill>
                <a:schemeClr val="bg2"/>
              </a:solidFill>
            </a:endParaRPr>
          </a:p>
          <a:p>
            <a:pPr eaLnBrk="1" hangingPunct="1">
              <a:lnSpc>
                <a:spcPct val="80000"/>
              </a:lnSpc>
              <a:buClrTx/>
              <a:buFont typeface="Arial" charset="0"/>
              <a:buNone/>
              <a:defRPr/>
            </a:pPr>
            <a:r>
              <a:rPr lang="it-IT" sz="1800" smtClean="0">
                <a:solidFill>
                  <a:srgbClr val="00CCFF"/>
                </a:solidFill>
              </a:rPr>
              <a:t>		</a:t>
            </a:r>
            <a:endParaRPr lang="it-IT" sz="1800" b="1" i="1" smtClean="0">
              <a:solidFill>
                <a:schemeClr val="bg2"/>
              </a:solidFill>
              <a:effectLst>
                <a:outerShdw blurRad="38100" dist="38100" dir="2700000" algn="tl">
                  <a:srgbClr val="C0C0C0"/>
                </a:outerShdw>
              </a:effectLst>
            </a:endParaRPr>
          </a:p>
          <a:p>
            <a:pPr algn="r" eaLnBrk="1" hangingPunct="1">
              <a:lnSpc>
                <a:spcPct val="80000"/>
              </a:lnSpc>
              <a:buClrTx/>
              <a:buFont typeface="Arial" charset="0"/>
              <a:buNone/>
              <a:defRPr/>
            </a:pPr>
            <a:r>
              <a:rPr lang="it-IT" sz="1800" smtClean="0">
                <a:solidFill>
                  <a:srgbClr val="00CCFF"/>
                </a:solidFill>
              </a:rPr>
              <a:t>		</a:t>
            </a:r>
            <a:r>
              <a:rPr lang="it-IT" sz="900" smtClean="0">
                <a:solidFill>
                  <a:schemeClr val="bg2"/>
                </a:solidFill>
                <a:hlinkClick r:id="rId15" action="ppaction://hlinksldjump"/>
              </a:rPr>
              <a:t>Torna a Indice </a:t>
            </a:r>
            <a:r>
              <a:rPr lang="it-IT" sz="900" smtClean="0">
                <a:solidFill>
                  <a:schemeClr val="bg2"/>
                </a:solidFill>
              </a:rPr>
              <a:t>1</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piè di pagina 3"/>
          <p:cNvSpPr>
            <a:spLocks noGrp="1"/>
          </p:cNvSpPr>
          <p:nvPr>
            <p:ph type="ftr" sz="quarter" idx="10"/>
          </p:nvPr>
        </p:nvSpPr>
        <p:spPr>
          <a:noFill/>
        </p:spPr>
        <p:txBody>
          <a:bodyPr/>
          <a:lstStyle/>
          <a:p>
            <a:r>
              <a:rPr lang="it-IT"/>
              <a:t>bozza - sono graditi suggerimenti</a:t>
            </a:r>
          </a:p>
        </p:txBody>
      </p:sp>
      <p:sp>
        <p:nvSpPr>
          <p:cNvPr id="32771" name="Segnaposto numero diapositiva 4"/>
          <p:cNvSpPr>
            <a:spLocks noGrp="1"/>
          </p:cNvSpPr>
          <p:nvPr>
            <p:ph type="sldNum" sz="quarter" idx="11"/>
          </p:nvPr>
        </p:nvSpPr>
        <p:spPr>
          <a:noFill/>
        </p:spPr>
        <p:txBody>
          <a:bodyPr/>
          <a:lstStyle/>
          <a:p>
            <a:fld id="{6D4C4464-C9E8-4CEE-A52D-755B87FF1629}" type="slidenum">
              <a:rPr lang="it-IT"/>
              <a:pPr/>
              <a:t>30</a:t>
            </a:fld>
            <a:endParaRPr lang="it-IT"/>
          </a:p>
        </p:txBody>
      </p:sp>
      <p:sp>
        <p:nvSpPr>
          <p:cNvPr id="32772" name="Segnaposto data 5"/>
          <p:cNvSpPr>
            <a:spLocks noGrp="1"/>
          </p:cNvSpPr>
          <p:nvPr>
            <p:ph type="dt" sz="quarter" idx="12"/>
          </p:nvPr>
        </p:nvSpPr>
        <p:spPr>
          <a:noFill/>
        </p:spPr>
        <p:txBody>
          <a:bodyPr/>
          <a:lstStyle/>
          <a:p>
            <a:r>
              <a:rPr lang="it-IT"/>
              <a:t>16.10.2012</a:t>
            </a:r>
          </a:p>
        </p:txBody>
      </p:sp>
      <p:sp>
        <p:nvSpPr>
          <p:cNvPr id="32773" name="Rectangle 2"/>
          <p:cNvSpPr>
            <a:spLocks noGrp="1" noChangeArrowheads="1"/>
          </p:cNvSpPr>
          <p:nvPr>
            <p:ph type="title"/>
          </p:nvPr>
        </p:nvSpPr>
        <p:spPr>
          <a:xfrm>
            <a:off x="457200" y="457200"/>
            <a:ext cx="8229600" cy="739775"/>
          </a:xfrm>
        </p:spPr>
        <p:txBody>
          <a:bodyPr/>
          <a:lstStyle/>
          <a:p>
            <a:pPr eaLnBrk="1" hangingPunct="1"/>
            <a:r>
              <a:rPr lang="it-IT" sz="2800" b="1" smtClean="0">
                <a:solidFill>
                  <a:schemeClr val="bg2"/>
                </a:solidFill>
              </a:rPr>
              <a:t>Proclamazione – Ricorsi – Elezioni suppletive</a:t>
            </a:r>
          </a:p>
        </p:txBody>
      </p:sp>
      <p:sp>
        <p:nvSpPr>
          <p:cNvPr id="32774" name="Rectangle 3"/>
          <p:cNvSpPr>
            <a:spLocks noGrp="1" noChangeArrowheads="1"/>
          </p:cNvSpPr>
          <p:nvPr>
            <p:ph type="body" idx="1"/>
          </p:nvPr>
        </p:nvSpPr>
        <p:spPr>
          <a:xfrm>
            <a:off x="457200" y="1196975"/>
            <a:ext cx="8147050" cy="5256213"/>
          </a:xfrm>
        </p:spPr>
        <p:txBody>
          <a:bodyPr/>
          <a:lstStyle/>
          <a:p>
            <a:pPr eaLnBrk="1" hangingPunct="1">
              <a:lnSpc>
                <a:spcPct val="80000"/>
              </a:lnSpc>
              <a:buFont typeface="Wingdings" pitchFamily="2" charset="2"/>
              <a:buNone/>
            </a:pPr>
            <a:r>
              <a:rPr lang="it-IT" sz="2000" smtClean="0"/>
              <a:t>(Art. 44 comma 2</a:t>
            </a:r>
            <a:r>
              <a:rPr lang="it-IT" sz="2000" b="1" smtClean="0"/>
              <a:t> </a:t>
            </a:r>
            <a:r>
              <a:rPr lang="it-IT" sz="2000" smtClean="0"/>
              <a:t>Art. 53 </a:t>
            </a:r>
            <a:r>
              <a:rPr lang="it-IT" sz="2000" smtClean="0">
                <a:hlinkClick r:id="rId3"/>
              </a:rPr>
              <a:t>OM 215/91</a:t>
            </a:r>
            <a:r>
              <a:rPr lang="it-IT" sz="2000" smtClean="0"/>
              <a:t>)</a:t>
            </a:r>
          </a:p>
          <a:p>
            <a:pPr eaLnBrk="1" hangingPunct="1">
              <a:lnSpc>
                <a:spcPct val="80000"/>
              </a:lnSpc>
              <a:buFont typeface="Wingdings" pitchFamily="2" charset="2"/>
              <a:buNone/>
            </a:pPr>
            <a:r>
              <a:rPr lang="it-IT" sz="2000" smtClean="0"/>
              <a:t>Ultimate le operazioni di attribuzione dei posti, il seggio elettorale n. 1 procede alla </a:t>
            </a:r>
            <a:r>
              <a:rPr lang="it-IT" sz="2000" b="1" smtClean="0">
                <a:solidFill>
                  <a:schemeClr val="bg2"/>
                </a:solidFill>
              </a:rPr>
              <a:t>proclamazione degli eletti entro 48 ore dalla conclusione delle operazioni di voto</a:t>
            </a:r>
          </a:p>
          <a:p>
            <a:pPr eaLnBrk="1" hangingPunct="1">
              <a:lnSpc>
                <a:spcPct val="80000"/>
              </a:lnSpc>
              <a:buFont typeface="Wingdings" pitchFamily="2" charset="2"/>
              <a:buNone/>
            </a:pPr>
            <a:r>
              <a:rPr lang="it-IT" sz="2000" smtClean="0"/>
              <a:t>Degli eletti proclamati va data </a:t>
            </a:r>
            <a:r>
              <a:rPr lang="it-IT" sz="2000" b="1" smtClean="0">
                <a:solidFill>
                  <a:schemeClr val="bg2"/>
                </a:solidFill>
              </a:rPr>
              <a:t>comunicazione mediante affissione del relativo elenco</a:t>
            </a:r>
            <a:r>
              <a:rPr lang="it-IT" sz="2000" smtClean="0"/>
              <a:t> all'albo della scuola</a:t>
            </a:r>
          </a:p>
          <a:p>
            <a:pPr eaLnBrk="1" hangingPunct="1">
              <a:lnSpc>
                <a:spcPct val="80000"/>
              </a:lnSpc>
              <a:buFont typeface="Wingdings" pitchFamily="2" charset="2"/>
              <a:buNone/>
            </a:pPr>
            <a:r>
              <a:rPr lang="it-IT" sz="2000" smtClean="0"/>
              <a:t>I rappresentanti di lista ed i singoli candidati che ne abbiano interesse possono presentare </a:t>
            </a:r>
            <a:r>
              <a:rPr lang="it-IT" sz="2000" b="1" smtClean="0">
                <a:solidFill>
                  <a:schemeClr val="bg2"/>
                </a:solidFill>
              </a:rPr>
              <a:t>ricorso </a:t>
            </a:r>
            <a:r>
              <a:rPr lang="it-IT" sz="2000" smtClean="0"/>
              <a:t>alla commissione elettorale </a:t>
            </a:r>
            <a:r>
              <a:rPr lang="it-IT" sz="2000" b="1" smtClean="0">
                <a:solidFill>
                  <a:schemeClr val="bg2"/>
                </a:solidFill>
              </a:rPr>
              <a:t>avverso i risultati delle elezioni, entro 5 giorni dalla data di affissione</a:t>
            </a:r>
            <a:r>
              <a:rPr lang="it-IT" sz="2000" smtClean="0"/>
              <a:t> </a:t>
            </a:r>
          </a:p>
          <a:p>
            <a:pPr eaLnBrk="1" hangingPunct="1">
              <a:lnSpc>
                <a:spcPct val="80000"/>
              </a:lnSpc>
              <a:buFont typeface="Wingdings" pitchFamily="2" charset="2"/>
              <a:buNone/>
            </a:pPr>
            <a:r>
              <a:rPr lang="it-IT" sz="2000" smtClean="0"/>
              <a:t>I ricorsi sono </a:t>
            </a:r>
            <a:r>
              <a:rPr lang="it-IT" sz="2000" b="1" smtClean="0">
                <a:solidFill>
                  <a:schemeClr val="bg2"/>
                </a:solidFill>
              </a:rPr>
              <a:t>decisi entro 5 giorni</a:t>
            </a:r>
            <a:r>
              <a:rPr lang="it-IT" sz="2000" smtClean="0"/>
              <a:t> </a:t>
            </a:r>
          </a:p>
          <a:p>
            <a:pPr eaLnBrk="1" hangingPunct="1">
              <a:lnSpc>
                <a:spcPct val="80000"/>
              </a:lnSpc>
              <a:buFont typeface="Wingdings" pitchFamily="2" charset="2"/>
              <a:buNone/>
            </a:pPr>
            <a:r>
              <a:rPr lang="it-IT" sz="2000" smtClean="0"/>
              <a:t>È riconosciuto diritto di accesso ai </a:t>
            </a:r>
            <a:r>
              <a:rPr lang="it-IT" sz="2000" b="1" smtClean="0">
                <a:solidFill>
                  <a:schemeClr val="bg2"/>
                </a:solidFill>
              </a:rPr>
              <a:t>verbali e agli atti</a:t>
            </a:r>
            <a:r>
              <a:rPr lang="it-IT" sz="2000" smtClean="0"/>
              <a:t> concernenti gli scrutini </a:t>
            </a:r>
          </a:p>
          <a:p>
            <a:pPr eaLnBrk="1" hangingPunct="1">
              <a:lnSpc>
                <a:spcPct val="80000"/>
              </a:lnSpc>
              <a:buFont typeface="Wingdings" pitchFamily="2" charset="2"/>
              <a:buNone/>
            </a:pPr>
            <a:r>
              <a:rPr lang="it-IT" sz="2000" smtClean="0"/>
              <a:t>Anche </a:t>
            </a:r>
            <a:r>
              <a:rPr lang="it-IT" sz="2000" b="1" smtClean="0">
                <a:solidFill>
                  <a:schemeClr val="bg2"/>
                </a:solidFill>
              </a:rPr>
              <a:t>per le elezioni suppletive </a:t>
            </a:r>
            <a:r>
              <a:rPr lang="it-IT" sz="2000" smtClean="0"/>
              <a:t>per la surroga, vale la facoltà di presentazione di </a:t>
            </a:r>
            <a:r>
              <a:rPr lang="it-IT" sz="2000" b="1" smtClean="0">
                <a:solidFill>
                  <a:schemeClr val="bg2"/>
                </a:solidFill>
              </a:rPr>
              <a:t>liste contrapposte e </a:t>
            </a:r>
            <a:r>
              <a:rPr lang="it-IT" sz="2000" smtClean="0"/>
              <a:t>devono essere indette, di norma, </a:t>
            </a:r>
            <a:r>
              <a:rPr lang="it-IT" sz="2000" b="1" smtClean="0">
                <a:solidFill>
                  <a:schemeClr val="bg2"/>
                </a:solidFill>
              </a:rPr>
              <a:t>all'inizio dell'anno scolastico successivo all'esaurimento delle liste, contestualmente</a:t>
            </a:r>
            <a:r>
              <a:rPr lang="it-IT" sz="2000" smtClean="0"/>
              <a:t> </a:t>
            </a:r>
            <a:r>
              <a:rPr lang="it-IT" sz="2000" b="1" smtClean="0">
                <a:solidFill>
                  <a:schemeClr val="bg2"/>
                </a:solidFill>
              </a:rPr>
              <a:t>alle elezioni annuali</a:t>
            </a:r>
          </a:p>
          <a:p>
            <a:pPr eaLnBrk="1" hangingPunct="1">
              <a:lnSpc>
                <a:spcPct val="80000"/>
              </a:lnSpc>
              <a:buFont typeface="Wingdings" pitchFamily="2" charset="2"/>
              <a:buNone/>
            </a:pPr>
            <a:endParaRPr lang="it-IT" sz="2000" b="1" smtClean="0">
              <a:solidFill>
                <a:schemeClr val="bg2"/>
              </a:solidFill>
            </a:endParaRPr>
          </a:p>
          <a:p>
            <a:pPr algn="r" eaLnBrk="1" hangingPunct="1">
              <a:lnSpc>
                <a:spcPct val="80000"/>
              </a:lnSpc>
              <a:buFont typeface="Wingdings" pitchFamily="2" charset="2"/>
              <a:buNone/>
            </a:pPr>
            <a:r>
              <a:rPr lang="it-IT" sz="300" b="1" smtClean="0">
                <a:solidFill>
                  <a:schemeClr val="bg2"/>
                </a:solidFill>
              </a:rPr>
              <a:t>                                                                                                                                                                                                                                                                                                                                                                                                                  </a:t>
            </a:r>
            <a:r>
              <a:rPr lang="it-IT" sz="1200" smtClean="0">
                <a:solidFill>
                  <a:schemeClr val="bg2"/>
                </a:solidFill>
                <a:hlinkClick r:id="rId4" action="ppaction://hlinksldjump"/>
              </a:rPr>
              <a:t>Torna all’indice</a:t>
            </a:r>
            <a:endParaRPr lang="it-IT" sz="1200" smtClean="0">
              <a:solidFill>
                <a:schemeClr val="bg2"/>
              </a:solidFill>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piè di pagina 3"/>
          <p:cNvSpPr>
            <a:spLocks noGrp="1"/>
          </p:cNvSpPr>
          <p:nvPr>
            <p:ph type="ftr" sz="quarter" idx="10"/>
          </p:nvPr>
        </p:nvSpPr>
        <p:spPr>
          <a:noFill/>
        </p:spPr>
        <p:txBody>
          <a:bodyPr/>
          <a:lstStyle/>
          <a:p>
            <a:r>
              <a:rPr lang="it-IT"/>
              <a:t>bozza - sono graditi suggerimenti</a:t>
            </a:r>
          </a:p>
        </p:txBody>
      </p:sp>
      <p:sp>
        <p:nvSpPr>
          <p:cNvPr id="33795" name="Segnaposto numero diapositiva 4"/>
          <p:cNvSpPr>
            <a:spLocks noGrp="1"/>
          </p:cNvSpPr>
          <p:nvPr>
            <p:ph type="sldNum" sz="quarter" idx="11"/>
          </p:nvPr>
        </p:nvSpPr>
        <p:spPr>
          <a:noFill/>
        </p:spPr>
        <p:txBody>
          <a:bodyPr/>
          <a:lstStyle/>
          <a:p>
            <a:fld id="{A6150694-2651-4AB3-BE74-3C92D2BA00CB}" type="slidenum">
              <a:rPr lang="it-IT"/>
              <a:pPr/>
              <a:t>31</a:t>
            </a:fld>
            <a:endParaRPr lang="it-IT"/>
          </a:p>
        </p:txBody>
      </p:sp>
      <p:sp>
        <p:nvSpPr>
          <p:cNvPr id="33796" name="Segnaposto data 5"/>
          <p:cNvSpPr>
            <a:spLocks noGrp="1"/>
          </p:cNvSpPr>
          <p:nvPr>
            <p:ph type="dt" sz="quarter" idx="12"/>
          </p:nvPr>
        </p:nvSpPr>
        <p:spPr>
          <a:noFill/>
        </p:spPr>
        <p:txBody>
          <a:bodyPr/>
          <a:lstStyle/>
          <a:p>
            <a:r>
              <a:rPr lang="it-IT"/>
              <a:t>16.10.2012</a:t>
            </a:r>
          </a:p>
        </p:txBody>
      </p:sp>
      <p:sp>
        <p:nvSpPr>
          <p:cNvPr id="33797" name="Rectangle 2"/>
          <p:cNvSpPr>
            <a:spLocks noGrp="1" noChangeArrowheads="1"/>
          </p:cNvSpPr>
          <p:nvPr>
            <p:ph type="title"/>
          </p:nvPr>
        </p:nvSpPr>
        <p:spPr>
          <a:xfrm>
            <a:off x="457200" y="457200"/>
            <a:ext cx="8229600" cy="1100138"/>
          </a:xfrm>
        </p:spPr>
        <p:txBody>
          <a:bodyPr/>
          <a:lstStyle/>
          <a:p>
            <a:pPr eaLnBrk="1" hangingPunct="1"/>
            <a:r>
              <a:rPr lang="it-IT" sz="2800" b="1" smtClean="0">
                <a:solidFill>
                  <a:schemeClr val="bg2"/>
                </a:solidFill>
              </a:rPr>
              <a:t>Le elezioni degli Organi Collegiali di Circolo o di Istituto</a:t>
            </a:r>
            <a:br>
              <a:rPr lang="it-IT" sz="2800" b="1" smtClean="0">
                <a:solidFill>
                  <a:schemeClr val="bg2"/>
                </a:solidFill>
              </a:rPr>
            </a:br>
            <a:endParaRPr lang="it-IT" sz="1800" smtClean="0">
              <a:solidFill>
                <a:schemeClr val="bg2"/>
              </a:solidFill>
            </a:endParaRPr>
          </a:p>
        </p:txBody>
      </p:sp>
      <p:sp>
        <p:nvSpPr>
          <p:cNvPr id="33798" name="Rectangle 3"/>
          <p:cNvSpPr>
            <a:spLocks noGrp="1" noChangeArrowheads="1"/>
          </p:cNvSpPr>
          <p:nvPr>
            <p:ph type="body" idx="1"/>
          </p:nvPr>
        </p:nvSpPr>
        <p:spPr>
          <a:xfrm>
            <a:off x="457200" y="1773238"/>
            <a:ext cx="8147050" cy="4535487"/>
          </a:xfrm>
        </p:spPr>
        <p:txBody>
          <a:bodyPr/>
          <a:lstStyle/>
          <a:p>
            <a:pPr eaLnBrk="1" hangingPunct="1">
              <a:lnSpc>
                <a:spcPct val="80000"/>
              </a:lnSpc>
              <a:buFont typeface="Wingdings" pitchFamily="2" charset="2"/>
              <a:buNone/>
            </a:pPr>
            <a:r>
              <a:rPr lang="it-IT" sz="900" smtClean="0"/>
              <a:t> </a:t>
            </a:r>
          </a:p>
          <a:p>
            <a:pPr eaLnBrk="1" hangingPunct="1">
              <a:lnSpc>
                <a:spcPct val="80000"/>
              </a:lnSpc>
              <a:buFont typeface="Wingdings" pitchFamily="2" charset="2"/>
              <a:buNone/>
            </a:pPr>
            <a:r>
              <a:rPr lang="it-IT" sz="8000" smtClean="0"/>
              <a:t>Grazie per l’attenzione</a:t>
            </a:r>
            <a:endParaRPr lang="it-IT" sz="8000" smtClean="0">
              <a:cs typeface="Arial" charset="0"/>
            </a:endParaRPr>
          </a:p>
          <a:p>
            <a:pPr eaLnBrk="1" hangingPunct="1">
              <a:lnSpc>
                <a:spcPct val="90000"/>
              </a:lnSpc>
              <a:buFont typeface="Wingdings" pitchFamily="2" charset="2"/>
              <a:buNone/>
            </a:pPr>
            <a:endParaRPr lang="it-IT" sz="2000" b="1" smtClean="0">
              <a:cs typeface="Arial" charset="0"/>
            </a:endParaRPr>
          </a:p>
          <a:p>
            <a:pPr eaLnBrk="1" hangingPunct="1">
              <a:lnSpc>
                <a:spcPct val="90000"/>
              </a:lnSpc>
              <a:buFont typeface="Wingdings" pitchFamily="2" charset="2"/>
              <a:buNone/>
            </a:pPr>
            <a:r>
              <a:rPr lang="it-IT" sz="2000" b="1" smtClean="0">
                <a:cs typeface="Arial" charset="0"/>
              </a:rPr>
              <a:t>Cinzia Olivieri</a:t>
            </a:r>
            <a:r>
              <a:rPr lang="it-IT" sz="2000" b="1" smtClean="0">
                <a:solidFill>
                  <a:srgbClr val="003399"/>
                </a:solidFill>
                <a:cs typeface="Arial" charset="0"/>
              </a:rPr>
              <a:t> </a:t>
            </a:r>
            <a:r>
              <a:rPr lang="it-IT" sz="2000" b="1" smtClean="0">
                <a:solidFill>
                  <a:srgbClr val="003399"/>
                </a:solidFill>
                <a:cs typeface="Arial" charset="0"/>
                <a:hlinkClick r:id="rId3"/>
              </a:rPr>
              <a:t>cinzia_olivieri@yahoo.it</a:t>
            </a:r>
            <a:endParaRPr lang="it-IT" sz="2000" b="1" smtClean="0">
              <a:solidFill>
                <a:srgbClr val="003399"/>
              </a:solidFill>
              <a:cs typeface="Arial" charset="0"/>
            </a:endParaRPr>
          </a:p>
          <a:p>
            <a:pPr eaLnBrk="1" hangingPunct="1">
              <a:lnSpc>
                <a:spcPct val="90000"/>
              </a:lnSpc>
              <a:buFont typeface="Wingdings" pitchFamily="2" charset="2"/>
              <a:buNone/>
            </a:pPr>
            <a:r>
              <a:rPr lang="it-IT" sz="2000" b="1" smtClean="0">
                <a:solidFill>
                  <a:srgbClr val="442222"/>
                </a:solidFill>
                <a:cs typeface="Arial" charset="0"/>
              </a:rPr>
              <a:t>Sportello Genitori Studenti e Scuola</a:t>
            </a:r>
          </a:p>
          <a:p>
            <a:pPr eaLnBrk="1" hangingPunct="1">
              <a:lnSpc>
                <a:spcPct val="90000"/>
              </a:lnSpc>
              <a:buFont typeface="Wingdings" pitchFamily="2" charset="2"/>
              <a:buNone/>
            </a:pPr>
            <a:r>
              <a:rPr lang="it-IT" sz="2000" b="1" smtClean="0">
                <a:solidFill>
                  <a:srgbClr val="003399"/>
                </a:solidFill>
                <a:cs typeface="Arial" charset="0"/>
                <a:hlinkClick r:id="rId4"/>
              </a:rPr>
              <a:t>http://www.edscuola.it/archivio/famiglie/famsportello.html</a:t>
            </a:r>
            <a:r>
              <a:rPr lang="it-IT" sz="2000" b="1" smtClean="0">
                <a:solidFill>
                  <a:srgbClr val="003399"/>
                </a:solidFill>
                <a:cs typeface="Arial" charset="0"/>
              </a:rPr>
              <a:t> </a:t>
            </a:r>
            <a:endParaRPr lang="it-IT" sz="2000" b="1" smtClean="0"/>
          </a:p>
          <a:p>
            <a:pPr eaLnBrk="1" hangingPunct="1">
              <a:lnSpc>
                <a:spcPct val="80000"/>
              </a:lnSpc>
              <a:buFont typeface="Wingdings" pitchFamily="2" charset="2"/>
              <a:buNone/>
            </a:pPr>
            <a:endParaRPr lang="it-IT" sz="1800" b="1" smtClean="0"/>
          </a:p>
          <a:p>
            <a:pPr eaLnBrk="1" hangingPunct="1">
              <a:lnSpc>
                <a:spcPct val="80000"/>
              </a:lnSpc>
              <a:buFont typeface="Wingdings" pitchFamily="2" charset="2"/>
              <a:buNone/>
            </a:pPr>
            <a:endParaRPr lang="it-IT" sz="2800" b="1" smtClean="0"/>
          </a:p>
          <a:p>
            <a:pPr algn="r" eaLnBrk="1" hangingPunct="1">
              <a:lnSpc>
                <a:spcPct val="80000"/>
              </a:lnSpc>
              <a:buFont typeface="Wingdings" pitchFamily="2" charset="2"/>
              <a:buNone/>
            </a:pPr>
            <a:r>
              <a:rPr lang="it-IT" sz="600" b="1" smtClean="0">
                <a:solidFill>
                  <a:schemeClr val="bg2"/>
                </a:solidFill>
              </a:rPr>
              <a:t>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piè di pagina 3"/>
          <p:cNvSpPr>
            <a:spLocks noGrp="1"/>
          </p:cNvSpPr>
          <p:nvPr>
            <p:ph type="ftr" sz="quarter" idx="10"/>
          </p:nvPr>
        </p:nvSpPr>
        <p:spPr>
          <a:noFill/>
        </p:spPr>
        <p:txBody>
          <a:bodyPr/>
          <a:lstStyle/>
          <a:p>
            <a:r>
              <a:rPr lang="it-IT"/>
              <a:t>bozza - sono graditi suggerimenti</a:t>
            </a:r>
          </a:p>
        </p:txBody>
      </p:sp>
      <p:sp>
        <p:nvSpPr>
          <p:cNvPr id="6147" name="Segnaposto numero diapositiva 4"/>
          <p:cNvSpPr>
            <a:spLocks noGrp="1"/>
          </p:cNvSpPr>
          <p:nvPr>
            <p:ph type="sldNum" sz="quarter" idx="11"/>
          </p:nvPr>
        </p:nvSpPr>
        <p:spPr>
          <a:noFill/>
        </p:spPr>
        <p:txBody>
          <a:bodyPr/>
          <a:lstStyle/>
          <a:p>
            <a:fld id="{2A36BEF8-F765-4AF0-97A6-22A9BEFDB6F4}" type="slidenum">
              <a:rPr lang="it-IT"/>
              <a:pPr/>
              <a:t>4</a:t>
            </a:fld>
            <a:endParaRPr lang="it-IT"/>
          </a:p>
        </p:txBody>
      </p:sp>
      <p:sp>
        <p:nvSpPr>
          <p:cNvPr id="6148" name="Segnaposto data 5"/>
          <p:cNvSpPr>
            <a:spLocks noGrp="1"/>
          </p:cNvSpPr>
          <p:nvPr>
            <p:ph type="dt" sz="quarter" idx="12"/>
          </p:nvPr>
        </p:nvSpPr>
        <p:spPr>
          <a:noFill/>
        </p:spPr>
        <p:txBody>
          <a:bodyPr/>
          <a:lstStyle/>
          <a:p>
            <a:r>
              <a:rPr lang="it-IT"/>
              <a:t>16.10.2012</a:t>
            </a:r>
          </a:p>
        </p:txBody>
      </p:sp>
      <p:sp>
        <p:nvSpPr>
          <p:cNvPr id="6149" name="Rectangle 2"/>
          <p:cNvSpPr>
            <a:spLocks noGrp="1" noChangeArrowheads="1"/>
          </p:cNvSpPr>
          <p:nvPr>
            <p:ph type="title"/>
          </p:nvPr>
        </p:nvSpPr>
        <p:spPr/>
        <p:txBody>
          <a:bodyPr/>
          <a:lstStyle/>
          <a:p>
            <a:pPr eaLnBrk="1" hangingPunct="1"/>
            <a:r>
              <a:rPr lang="it-IT" sz="2800" b="1" smtClean="0">
                <a:solidFill>
                  <a:schemeClr val="bg2"/>
                </a:solidFill>
              </a:rPr>
              <a:t>Le norme</a:t>
            </a:r>
          </a:p>
        </p:txBody>
      </p:sp>
      <p:sp>
        <p:nvSpPr>
          <p:cNvPr id="6150" name="Rectangle 3"/>
          <p:cNvSpPr>
            <a:spLocks noGrp="1" noChangeArrowheads="1"/>
          </p:cNvSpPr>
          <p:nvPr>
            <p:ph type="body" idx="1"/>
          </p:nvPr>
        </p:nvSpPr>
        <p:spPr>
          <a:xfrm>
            <a:off x="457200" y="1981200"/>
            <a:ext cx="8229600" cy="4400550"/>
          </a:xfrm>
        </p:spPr>
        <p:txBody>
          <a:bodyPr/>
          <a:lstStyle/>
          <a:p>
            <a:pPr eaLnBrk="1" hangingPunct="1">
              <a:lnSpc>
                <a:spcPct val="80000"/>
              </a:lnSpc>
              <a:buFont typeface="Wingdings" pitchFamily="2" charset="2"/>
              <a:buNone/>
            </a:pPr>
            <a:r>
              <a:rPr lang="it-IT" sz="4000" smtClean="0"/>
              <a:t>Le elezioni degli organi collegiali a livello di circolo o di istituto, oltre che in via generale dagli </a:t>
            </a:r>
            <a:r>
              <a:rPr lang="it-IT" sz="4000" smtClean="0">
                <a:hlinkClick r:id="rId3"/>
              </a:rPr>
              <a:t>artt. 30-35 del D.L.vo 297/94</a:t>
            </a:r>
            <a:r>
              <a:rPr lang="it-IT" sz="4000" smtClean="0"/>
              <a:t>, sono disciplinate </a:t>
            </a:r>
            <a:r>
              <a:rPr lang="it-IT" sz="4000" smtClean="0">
                <a:solidFill>
                  <a:schemeClr val="bg2"/>
                </a:solidFill>
                <a:hlinkClick r:id="rId4"/>
              </a:rPr>
              <a:t>dall’O.M. 215/91</a:t>
            </a:r>
            <a:endParaRPr lang="it-IT" sz="4000" smtClean="0">
              <a:solidFill>
                <a:schemeClr val="bg2"/>
              </a:solidFill>
            </a:endParaRPr>
          </a:p>
          <a:p>
            <a:pPr eaLnBrk="1" hangingPunct="1">
              <a:lnSpc>
                <a:spcPct val="80000"/>
              </a:lnSpc>
              <a:buFont typeface="Wingdings" pitchFamily="2" charset="2"/>
              <a:buNone/>
            </a:pPr>
            <a:endParaRPr lang="it-IT" sz="4000" smtClean="0"/>
          </a:p>
          <a:p>
            <a:pPr eaLnBrk="1" hangingPunct="1">
              <a:lnSpc>
                <a:spcPct val="80000"/>
              </a:lnSpc>
              <a:buFont typeface="Wingdings" pitchFamily="2" charset="2"/>
              <a:buNone/>
            </a:pPr>
            <a:endParaRPr lang="it-IT" sz="900" b="1" smtClean="0">
              <a:solidFill>
                <a:schemeClr val="bg2"/>
              </a:solidFill>
            </a:endParaRPr>
          </a:p>
          <a:p>
            <a:pPr eaLnBrk="1" hangingPunct="1">
              <a:lnSpc>
                <a:spcPct val="80000"/>
              </a:lnSpc>
              <a:buFont typeface="Wingdings" pitchFamily="2" charset="2"/>
              <a:buNone/>
            </a:pPr>
            <a:endParaRPr lang="it-IT" sz="900" b="1" smtClean="0">
              <a:solidFill>
                <a:schemeClr val="bg2"/>
              </a:solidFill>
            </a:endParaRPr>
          </a:p>
          <a:p>
            <a:pPr eaLnBrk="1" hangingPunct="1">
              <a:lnSpc>
                <a:spcPct val="80000"/>
              </a:lnSpc>
              <a:buFont typeface="Wingdings" pitchFamily="2" charset="2"/>
              <a:buNone/>
            </a:pPr>
            <a:endParaRPr lang="it-IT" sz="900" b="1" smtClean="0">
              <a:solidFill>
                <a:schemeClr val="bg2"/>
              </a:solidFill>
            </a:endParaRPr>
          </a:p>
          <a:p>
            <a:pPr eaLnBrk="1" hangingPunct="1">
              <a:lnSpc>
                <a:spcPct val="80000"/>
              </a:lnSpc>
              <a:buFont typeface="Wingdings" pitchFamily="2" charset="2"/>
              <a:buNone/>
            </a:pPr>
            <a:endParaRPr lang="it-IT" sz="900" b="1" smtClean="0">
              <a:solidFill>
                <a:schemeClr val="bg2"/>
              </a:solidFill>
            </a:endParaRPr>
          </a:p>
          <a:p>
            <a:pPr eaLnBrk="1" hangingPunct="1">
              <a:lnSpc>
                <a:spcPct val="80000"/>
              </a:lnSpc>
              <a:buFont typeface="Wingdings" pitchFamily="2" charset="2"/>
              <a:buNone/>
            </a:pPr>
            <a:endParaRPr lang="it-IT" sz="900" b="1" smtClean="0">
              <a:solidFill>
                <a:schemeClr val="bg2"/>
              </a:solidFill>
            </a:endParaRPr>
          </a:p>
          <a:p>
            <a:pPr algn="r" eaLnBrk="1" hangingPunct="1">
              <a:lnSpc>
                <a:spcPct val="80000"/>
              </a:lnSpc>
              <a:buFont typeface="Wingdings" pitchFamily="2" charset="2"/>
              <a:buNone/>
            </a:pPr>
            <a:r>
              <a:rPr lang="it-IT" sz="900" b="1" smtClean="0">
                <a:solidFill>
                  <a:schemeClr val="bg2"/>
                </a:solidFill>
              </a:rPr>
              <a:t>                                                                                                                                                                                                          </a:t>
            </a:r>
            <a:r>
              <a:rPr lang="it-IT" sz="1000" smtClean="0">
                <a:solidFill>
                  <a:schemeClr val="bg2"/>
                </a:solidFill>
                <a:hlinkClick r:id="rId5" action="ppaction://hlinksldjump"/>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piè di pagina 3"/>
          <p:cNvSpPr>
            <a:spLocks noGrp="1"/>
          </p:cNvSpPr>
          <p:nvPr>
            <p:ph type="ftr" sz="quarter" idx="10"/>
          </p:nvPr>
        </p:nvSpPr>
        <p:spPr>
          <a:noFill/>
        </p:spPr>
        <p:txBody>
          <a:bodyPr/>
          <a:lstStyle/>
          <a:p>
            <a:r>
              <a:rPr lang="it-IT"/>
              <a:t>bozza - sono graditi suggerimenti</a:t>
            </a:r>
          </a:p>
        </p:txBody>
      </p:sp>
      <p:sp>
        <p:nvSpPr>
          <p:cNvPr id="7171" name="Segnaposto numero diapositiva 4"/>
          <p:cNvSpPr>
            <a:spLocks noGrp="1"/>
          </p:cNvSpPr>
          <p:nvPr>
            <p:ph type="sldNum" sz="quarter" idx="11"/>
          </p:nvPr>
        </p:nvSpPr>
        <p:spPr>
          <a:noFill/>
        </p:spPr>
        <p:txBody>
          <a:bodyPr/>
          <a:lstStyle/>
          <a:p>
            <a:fld id="{654C478A-2D3F-4AA1-9873-39BF0A8A3FC3}" type="slidenum">
              <a:rPr lang="it-IT"/>
              <a:pPr/>
              <a:t>5</a:t>
            </a:fld>
            <a:endParaRPr lang="it-IT"/>
          </a:p>
        </p:txBody>
      </p:sp>
      <p:sp>
        <p:nvSpPr>
          <p:cNvPr id="7172" name="Segnaposto data 5"/>
          <p:cNvSpPr>
            <a:spLocks noGrp="1"/>
          </p:cNvSpPr>
          <p:nvPr>
            <p:ph type="dt" sz="quarter" idx="12"/>
          </p:nvPr>
        </p:nvSpPr>
        <p:spPr>
          <a:noFill/>
        </p:spPr>
        <p:txBody>
          <a:bodyPr/>
          <a:lstStyle/>
          <a:p>
            <a:r>
              <a:rPr lang="it-IT"/>
              <a:t>16.10.2012</a:t>
            </a:r>
          </a:p>
        </p:txBody>
      </p:sp>
      <p:sp>
        <p:nvSpPr>
          <p:cNvPr id="7173" name="Rectangle 2"/>
          <p:cNvSpPr>
            <a:spLocks noGrp="1" noChangeArrowheads="1"/>
          </p:cNvSpPr>
          <p:nvPr>
            <p:ph type="title"/>
          </p:nvPr>
        </p:nvSpPr>
        <p:spPr>
          <a:xfrm>
            <a:off x="457200" y="457200"/>
            <a:ext cx="8229600" cy="1171575"/>
          </a:xfrm>
        </p:spPr>
        <p:txBody>
          <a:bodyPr/>
          <a:lstStyle/>
          <a:p>
            <a:pPr eaLnBrk="1" hangingPunct="1"/>
            <a:r>
              <a:rPr lang="it-IT" sz="2800" b="1" smtClean="0">
                <a:solidFill>
                  <a:schemeClr val="bg2"/>
                </a:solidFill>
              </a:rPr>
              <a:t> Indizione </a:t>
            </a:r>
            <a:br>
              <a:rPr lang="it-IT" sz="2800" b="1" smtClean="0">
                <a:solidFill>
                  <a:schemeClr val="bg2"/>
                </a:solidFill>
              </a:rPr>
            </a:br>
            <a:endParaRPr lang="it-IT" sz="2800" b="1" smtClean="0">
              <a:solidFill>
                <a:schemeClr val="bg2"/>
              </a:solidFill>
            </a:endParaRPr>
          </a:p>
        </p:txBody>
      </p:sp>
      <p:sp>
        <p:nvSpPr>
          <p:cNvPr id="7174" name="Rectangle 3"/>
          <p:cNvSpPr>
            <a:spLocks noGrp="1" noChangeArrowheads="1"/>
          </p:cNvSpPr>
          <p:nvPr>
            <p:ph type="body" idx="1"/>
          </p:nvPr>
        </p:nvSpPr>
        <p:spPr>
          <a:xfrm>
            <a:off x="457200" y="1341438"/>
            <a:ext cx="8229600" cy="5111750"/>
          </a:xfrm>
        </p:spPr>
        <p:txBody>
          <a:bodyPr/>
          <a:lstStyle/>
          <a:p>
            <a:pPr eaLnBrk="1" hangingPunct="1">
              <a:lnSpc>
                <a:spcPct val="90000"/>
              </a:lnSpc>
              <a:buFont typeface="Wingdings" pitchFamily="2" charset="2"/>
              <a:buNone/>
            </a:pPr>
            <a:r>
              <a:rPr lang="it-IT" smtClean="0"/>
              <a:t>(Artt. 2 e 22 </a:t>
            </a:r>
            <a:r>
              <a:rPr lang="it-IT" smtClean="0">
                <a:hlinkClick r:id="rId3"/>
              </a:rPr>
              <a:t>OM 215/91</a:t>
            </a:r>
            <a:r>
              <a:rPr lang="it-IT" smtClean="0"/>
              <a:t>)</a:t>
            </a:r>
          </a:p>
          <a:p>
            <a:pPr eaLnBrk="1" hangingPunct="1">
              <a:lnSpc>
                <a:spcPct val="90000"/>
              </a:lnSpc>
              <a:buFont typeface="Wingdings" pitchFamily="2" charset="2"/>
              <a:buNone/>
            </a:pPr>
            <a:r>
              <a:rPr lang="it-IT" smtClean="0"/>
              <a:t>Il </a:t>
            </a:r>
            <a:r>
              <a:rPr lang="it-IT" b="1" smtClean="0">
                <a:solidFill>
                  <a:schemeClr val="bg2"/>
                </a:solidFill>
              </a:rPr>
              <a:t>Ministero </a:t>
            </a:r>
            <a:r>
              <a:rPr lang="it-IT" smtClean="0"/>
              <a:t>emette annualmente la circolare con la quale dà disposizioni delegando agli UU.SS.RR. di fissare la data per il rinnovo dei consigli di circolo o di istituto del territorio di propria competenza </a:t>
            </a:r>
          </a:p>
          <a:p>
            <a:pPr eaLnBrk="1" hangingPunct="1">
              <a:lnSpc>
                <a:spcPct val="90000"/>
              </a:lnSpc>
              <a:buFont typeface="Wingdings" pitchFamily="2" charset="2"/>
              <a:buNone/>
            </a:pPr>
            <a:r>
              <a:rPr lang="it-IT" smtClean="0"/>
              <a:t>Le elezioni per la costituzione dei consigli di interclasse, di classe e di intersezione </a:t>
            </a:r>
            <a:r>
              <a:rPr lang="it-IT" b="1" smtClean="0">
                <a:solidFill>
                  <a:schemeClr val="bg2"/>
                </a:solidFill>
              </a:rPr>
              <a:t>sono indette dal Dirigente Scolastico </a:t>
            </a:r>
            <a:r>
              <a:rPr lang="it-IT" smtClean="0"/>
              <a:t>entro il 31 ottobre nella data stabilita dal consiglio.</a:t>
            </a:r>
            <a:endParaRPr lang="it-IT" b="1" smtClean="0">
              <a:solidFill>
                <a:schemeClr val="bg2"/>
              </a:solidFill>
            </a:endParaRPr>
          </a:p>
          <a:p>
            <a:pPr algn="r" eaLnBrk="1" hangingPunct="1">
              <a:lnSpc>
                <a:spcPct val="90000"/>
              </a:lnSpc>
              <a:buFont typeface="Wingdings" pitchFamily="2" charset="2"/>
              <a:buNone/>
            </a:pP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egnaposto piè di pagina 3"/>
          <p:cNvSpPr>
            <a:spLocks noGrp="1"/>
          </p:cNvSpPr>
          <p:nvPr>
            <p:ph type="ftr" sz="quarter" idx="10"/>
          </p:nvPr>
        </p:nvSpPr>
        <p:spPr>
          <a:noFill/>
        </p:spPr>
        <p:txBody>
          <a:bodyPr/>
          <a:lstStyle/>
          <a:p>
            <a:r>
              <a:rPr lang="it-IT"/>
              <a:t>bozza - sono graditi suggerimenti</a:t>
            </a:r>
          </a:p>
        </p:txBody>
      </p:sp>
      <p:sp>
        <p:nvSpPr>
          <p:cNvPr id="8195" name="Segnaposto numero diapositiva 4"/>
          <p:cNvSpPr>
            <a:spLocks noGrp="1"/>
          </p:cNvSpPr>
          <p:nvPr>
            <p:ph type="sldNum" sz="quarter" idx="11"/>
          </p:nvPr>
        </p:nvSpPr>
        <p:spPr>
          <a:noFill/>
        </p:spPr>
        <p:txBody>
          <a:bodyPr/>
          <a:lstStyle/>
          <a:p>
            <a:fld id="{81985822-BAB9-46B1-8C4E-C9FADDA2F21A}" type="slidenum">
              <a:rPr lang="it-IT"/>
              <a:pPr/>
              <a:t>6</a:t>
            </a:fld>
            <a:endParaRPr lang="it-IT"/>
          </a:p>
        </p:txBody>
      </p:sp>
      <p:sp>
        <p:nvSpPr>
          <p:cNvPr id="8196" name="Segnaposto data 5"/>
          <p:cNvSpPr>
            <a:spLocks noGrp="1"/>
          </p:cNvSpPr>
          <p:nvPr>
            <p:ph type="dt" sz="quarter" idx="12"/>
          </p:nvPr>
        </p:nvSpPr>
        <p:spPr>
          <a:noFill/>
        </p:spPr>
        <p:txBody>
          <a:bodyPr/>
          <a:lstStyle/>
          <a:p>
            <a:r>
              <a:rPr lang="it-IT"/>
              <a:t>16.10.2012</a:t>
            </a:r>
          </a:p>
        </p:txBody>
      </p:sp>
      <p:sp>
        <p:nvSpPr>
          <p:cNvPr id="8197" name="Rectangle 2"/>
          <p:cNvSpPr>
            <a:spLocks noGrp="1" noChangeArrowheads="1"/>
          </p:cNvSpPr>
          <p:nvPr>
            <p:ph type="title"/>
          </p:nvPr>
        </p:nvSpPr>
        <p:spPr>
          <a:xfrm>
            <a:off x="457200" y="457200"/>
            <a:ext cx="8229600" cy="739775"/>
          </a:xfrm>
        </p:spPr>
        <p:txBody>
          <a:bodyPr/>
          <a:lstStyle/>
          <a:p>
            <a:pPr eaLnBrk="1" hangingPunct="1"/>
            <a:r>
              <a:rPr lang="it-IT" sz="2800" b="1" smtClean="0">
                <a:solidFill>
                  <a:schemeClr val="bg2"/>
                </a:solidFill>
              </a:rPr>
              <a:t>Componenti e requisiti</a:t>
            </a:r>
            <a:br>
              <a:rPr lang="it-IT" sz="2800" b="1" smtClean="0">
                <a:solidFill>
                  <a:schemeClr val="bg2"/>
                </a:solidFill>
              </a:rPr>
            </a:br>
            <a:endParaRPr lang="it-IT" sz="2800" b="1" smtClean="0">
              <a:solidFill>
                <a:schemeClr val="bg2"/>
              </a:solidFill>
            </a:endParaRPr>
          </a:p>
        </p:txBody>
      </p:sp>
      <p:sp>
        <p:nvSpPr>
          <p:cNvPr id="8198" name="Rectangle 3"/>
          <p:cNvSpPr>
            <a:spLocks noGrp="1" noChangeArrowheads="1"/>
          </p:cNvSpPr>
          <p:nvPr>
            <p:ph type="body" idx="1"/>
          </p:nvPr>
        </p:nvSpPr>
        <p:spPr>
          <a:xfrm>
            <a:off x="457200" y="1196975"/>
            <a:ext cx="8229600" cy="5256213"/>
          </a:xfrm>
        </p:spPr>
        <p:txBody>
          <a:bodyPr/>
          <a:lstStyle/>
          <a:p>
            <a:pPr eaLnBrk="1" hangingPunct="1">
              <a:lnSpc>
                <a:spcPct val="90000"/>
              </a:lnSpc>
              <a:buFont typeface="Wingdings" pitchFamily="2" charset="2"/>
              <a:buNone/>
            </a:pPr>
            <a:r>
              <a:rPr lang="it-IT" sz="2800" smtClean="0"/>
              <a:t>Hanno </a:t>
            </a:r>
            <a:r>
              <a:rPr lang="it-IT" sz="2800" b="1" smtClean="0">
                <a:solidFill>
                  <a:schemeClr val="bg2"/>
                </a:solidFill>
              </a:rPr>
              <a:t>diritto alla rappresentanza</a:t>
            </a:r>
            <a:r>
              <a:rPr lang="it-IT" sz="2800" smtClean="0"/>
              <a:t> i docenti, i genitori, il personale ATA e, nella scuola secondaria di secondo grado, anche gli studenti</a:t>
            </a:r>
            <a:endParaRPr lang="it-IT" sz="2800" b="1" smtClean="0">
              <a:solidFill>
                <a:schemeClr val="bg2"/>
              </a:solidFill>
            </a:endParaRPr>
          </a:p>
          <a:p>
            <a:pPr eaLnBrk="1" hangingPunct="1">
              <a:lnSpc>
                <a:spcPct val="90000"/>
              </a:lnSpc>
              <a:buFont typeface="Wingdings" pitchFamily="2" charset="2"/>
              <a:buNone/>
            </a:pPr>
            <a:r>
              <a:rPr lang="it-IT" sz="2800" smtClean="0"/>
              <a:t>Se il </a:t>
            </a:r>
            <a:r>
              <a:rPr lang="it-IT" sz="2800" b="1" smtClean="0">
                <a:solidFill>
                  <a:schemeClr val="bg2"/>
                </a:solidFill>
              </a:rPr>
              <a:t>numero degli elettori</a:t>
            </a:r>
            <a:r>
              <a:rPr lang="it-IT" sz="2800" smtClean="0"/>
              <a:t> di un qualsiasi organo collegiale è </a:t>
            </a:r>
            <a:r>
              <a:rPr lang="it-IT" sz="2800" b="1" smtClean="0">
                <a:solidFill>
                  <a:schemeClr val="bg2"/>
                </a:solidFill>
              </a:rPr>
              <a:t>inferiore o pari al numero dei posti</a:t>
            </a:r>
            <a:r>
              <a:rPr lang="it-IT" sz="2800" smtClean="0"/>
              <a:t> da coprire, tutti gli elettori ne fanno parte di diritto ed i posti non attribuiti rimangono scoperti</a:t>
            </a:r>
          </a:p>
          <a:p>
            <a:pPr eaLnBrk="1" hangingPunct="1">
              <a:lnSpc>
                <a:spcPct val="90000"/>
              </a:lnSpc>
              <a:buFont typeface="Wingdings" pitchFamily="2" charset="2"/>
              <a:buNone/>
            </a:pPr>
            <a:r>
              <a:rPr lang="it-IT" sz="2800" smtClean="0"/>
              <a:t>Nei casi in cui invece sia </a:t>
            </a:r>
            <a:r>
              <a:rPr lang="it-IT" sz="2800" b="1" smtClean="0">
                <a:solidFill>
                  <a:schemeClr val="bg2"/>
                </a:solidFill>
              </a:rPr>
              <a:t>superiore di una sola unità</a:t>
            </a:r>
            <a:r>
              <a:rPr lang="it-IT" sz="2800" smtClean="0"/>
              <a:t> si procede per sorteggio</a:t>
            </a:r>
          </a:p>
          <a:p>
            <a:pPr eaLnBrk="1" hangingPunct="1">
              <a:lnSpc>
                <a:spcPct val="90000"/>
              </a:lnSpc>
              <a:buFont typeface="Wingdings" pitchFamily="2" charset="2"/>
              <a:buNone/>
            </a:pPr>
            <a:r>
              <a:rPr lang="it-IT" sz="2800" smtClean="0"/>
              <a:t>Gli organi collegiali sono </a:t>
            </a:r>
            <a:r>
              <a:rPr lang="it-IT" sz="2800" b="1" smtClean="0">
                <a:solidFill>
                  <a:schemeClr val="bg2"/>
                </a:solidFill>
              </a:rPr>
              <a:t>validamente costituiti</a:t>
            </a:r>
            <a:r>
              <a:rPr lang="it-IT" sz="2800" smtClean="0"/>
              <a:t> anche nel caso in cui </a:t>
            </a:r>
            <a:r>
              <a:rPr lang="it-IT" sz="2800" b="1" smtClean="0">
                <a:solidFill>
                  <a:schemeClr val="bg2"/>
                </a:solidFill>
              </a:rPr>
              <a:t>non tutte le componenti abbiano espresso la propria rappresentanza</a:t>
            </a:r>
          </a:p>
          <a:p>
            <a:pPr algn="r" eaLnBrk="1" hangingPunct="1">
              <a:lnSpc>
                <a:spcPct val="90000"/>
              </a:lnSpc>
              <a:buFont typeface="Wingdings" pitchFamily="2" charset="2"/>
              <a:buNone/>
            </a:pPr>
            <a:r>
              <a:rPr lang="it-IT" sz="500" smtClean="0">
                <a:solidFill>
                  <a:schemeClr val="bg2"/>
                </a:solidFill>
              </a:rPr>
              <a:t>                                                                                                                                                                                  </a:t>
            </a:r>
            <a:r>
              <a:rPr lang="it-IT" sz="1000" smtClean="0">
                <a:solidFill>
                  <a:schemeClr val="bg2"/>
                </a:solidFill>
                <a:hlinkClick r:id="rId3" action="ppaction://hlinksldjump"/>
              </a:rPr>
              <a:t>Torna all’indice</a:t>
            </a:r>
            <a:endParaRPr lang="it-IT" sz="1000" smtClean="0">
              <a:solidFill>
                <a:schemeClr val="bg2"/>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piè di pagina 3"/>
          <p:cNvSpPr>
            <a:spLocks noGrp="1"/>
          </p:cNvSpPr>
          <p:nvPr>
            <p:ph type="ftr" sz="quarter" idx="10"/>
          </p:nvPr>
        </p:nvSpPr>
        <p:spPr>
          <a:noFill/>
        </p:spPr>
        <p:txBody>
          <a:bodyPr/>
          <a:lstStyle/>
          <a:p>
            <a:r>
              <a:rPr lang="it-IT"/>
              <a:t>bozza - sono graditi suggerimenti</a:t>
            </a:r>
          </a:p>
        </p:txBody>
      </p:sp>
      <p:sp>
        <p:nvSpPr>
          <p:cNvPr id="9219" name="Segnaposto numero diapositiva 4"/>
          <p:cNvSpPr>
            <a:spLocks noGrp="1"/>
          </p:cNvSpPr>
          <p:nvPr>
            <p:ph type="sldNum" sz="quarter" idx="11"/>
          </p:nvPr>
        </p:nvSpPr>
        <p:spPr>
          <a:noFill/>
        </p:spPr>
        <p:txBody>
          <a:bodyPr/>
          <a:lstStyle/>
          <a:p>
            <a:fld id="{25FCF85A-F8CC-439B-B5C8-5F1AE870C9C6}" type="slidenum">
              <a:rPr lang="it-IT"/>
              <a:pPr/>
              <a:t>7</a:t>
            </a:fld>
            <a:endParaRPr lang="it-IT"/>
          </a:p>
        </p:txBody>
      </p:sp>
      <p:sp>
        <p:nvSpPr>
          <p:cNvPr id="9220" name="Segnaposto data 5"/>
          <p:cNvSpPr>
            <a:spLocks noGrp="1"/>
          </p:cNvSpPr>
          <p:nvPr>
            <p:ph type="dt" sz="quarter" idx="12"/>
          </p:nvPr>
        </p:nvSpPr>
        <p:spPr>
          <a:noFill/>
        </p:spPr>
        <p:txBody>
          <a:bodyPr/>
          <a:lstStyle/>
          <a:p>
            <a:r>
              <a:rPr lang="it-IT"/>
              <a:t>16.10.2012</a:t>
            </a:r>
          </a:p>
        </p:txBody>
      </p:sp>
      <p:sp>
        <p:nvSpPr>
          <p:cNvPr id="9221" name="Rectangle 2"/>
          <p:cNvSpPr>
            <a:spLocks noGrp="1" noChangeArrowheads="1"/>
          </p:cNvSpPr>
          <p:nvPr>
            <p:ph type="title"/>
          </p:nvPr>
        </p:nvSpPr>
        <p:spPr>
          <a:xfrm>
            <a:off x="468313" y="620713"/>
            <a:ext cx="8135937" cy="504825"/>
          </a:xfrm>
        </p:spPr>
        <p:txBody>
          <a:bodyPr/>
          <a:lstStyle/>
          <a:p>
            <a:pPr eaLnBrk="1" hangingPunct="1"/>
            <a:r>
              <a:rPr lang="it-IT" sz="2800" b="1" smtClean="0">
                <a:solidFill>
                  <a:schemeClr val="bg2"/>
                </a:solidFill>
              </a:rPr>
              <a:t>Elettorato attivo e passivo genitori</a:t>
            </a:r>
            <a:r>
              <a:rPr lang="it-IT" sz="2400" b="1" smtClean="0">
                <a:solidFill>
                  <a:schemeClr val="bg2"/>
                </a:solidFill>
              </a:rPr>
              <a:t/>
            </a:r>
            <a:br>
              <a:rPr lang="it-IT" sz="2400" b="1" smtClean="0">
                <a:solidFill>
                  <a:schemeClr val="bg2"/>
                </a:solidFill>
              </a:rPr>
            </a:br>
            <a:endParaRPr lang="it-IT" sz="2400" b="1" smtClean="0">
              <a:solidFill>
                <a:schemeClr val="bg2"/>
              </a:solidFill>
            </a:endParaRPr>
          </a:p>
        </p:txBody>
      </p:sp>
      <p:sp>
        <p:nvSpPr>
          <p:cNvPr id="9222" name="Rectangle 3"/>
          <p:cNvSpPr>
            <a:spLocks noGrp="1" noChangeArrowheads="1"/>
          </p:cNvSpPr>
          <p:nvPr>
            <p:ph type="body" idx="1"/>
          </p:nvPr>
        </p:nvSpPr>
        <p:spPr>
          <a:xfrm>
            <a:off x="457200" y="1196975"/>
            <a:ext cx="8229600" cy="5256213"/>
          </a:xfrm>
        </p:spPr>
        <p:txBody>
          <a:bodyPr/>
          <a:lstStyle/>
          <a:p>
            <a:pPr eaLnBrk="1" hangingPunct="1">
              <a:lnSpc>
                <a:spcPct val="80000"/>
              </a:lnSpc>
              <a:buFont typeface="Wingdings" pitchFamily="2" charset="2"/>
              <a:buNone/>
            </a:pPr>
            <a:r>
              <a:rPr lang="it-IT" sz="1400" smtClean="0"/>
              <a:t>(Art. 7 </a:t>
            </a:r>
            <a:r>
              <a:rPr lang="it-IT" sz="1400" smtClean="0">
                <a:hlinkClick r:id="rId3"/>
              </a:rPr>
              <a:t>OM 215/91 </a:t>
            </a:r>
            <a:r>
              <a:rPr lang="it-IT" sz="1400" smtClean="0"/>
              <a:t>)</a:t>
            </a:r>
          </a:p>
          <a:p>
            <a:pPr eaLnBrk="1" hangingPunct="1">
              <a:lnSpc>
                <a:spcPct val="80000"/>
              </a:lnSpc>
              <a:buFont typeface="Wingdings" pitchFamily="2" charset="2"/>
              <a:buNone/>
            </a:pPr>
            <a:r>
              <a:rPr lang="it-IT" sz="1400" smtClean="0"/>
              <a:t>Igenitori degli</a:t>
            </a:r>
            <a:r>
              <a:rPr lang="it-IT" sz="1400" b="1" smtClean="0">
                <a:solidFill>
                  <a:schemeClr val="folHlink"/>
                </a:solidFill>
              </a:rPr>
              <a:t> </a:t>
            </a:r>
            <a:r>
              <a:rPr lang="it-IT" sz="1400" b="1" smtClean="0">
                <a:solidFill>
                  <a:schemeClr val="bg2"/>
                </a:solidFill>
              </a:rPr>
              <a:t>alunni iscritti</a:t>
            </a:r>
            <a:r>
              <a:rPr lang="it-IT" sz="1400" smtClean="0"/>
              <a:t> all’istituto partecipano all'elezione di:</a:t>
            </a:r>
          </a:p>
          <a:p>
            <a:pPr eaLnBrk="1" hangingPunct="1">
              <a:lnSpc>
                <a:spcPct val="80000"/>
              </a:lnSpc>
              <a:buFontTx/>
              <a:buChar char="-"/>
            </a:pPr>
            <a:r>
              <a:rPr lang="it-IT" sz="1400" b="1" smtClean="0">
                <a:solidFill>
                  <a:schemeClr val="bg2"/>
                </a:solidFill>
              </a:rPr>
              <a:t>un rappresentante</a:t>
            </a:r>
            <a:r>
              <a:rPr lang="it-IT" sz="1400" smtClean="0"/>
              <a:t> per ogni classe nel consiglio d'interclasse nella scuola primaria</a:t>
            </a:r>
          </a:p>
          <a:p>
            <a:pPr eaLnBrk="1" hangingPunct="1">
              <a:lnSpc>
                <a:spcPct val="80000"/>
              </a:lnSpc>
              <a:buFontTx/>
              <a:buChar char="-"/>
            </a:pPr>
            <a:r>
              <a:rPr lang="it-IT" sz="1400" b="1" smtClean="0">
                <a:solidFill>
                  <a:schemeClr val="bg2"/>
                </a:solidFill>
              </a:rPr>
              <a:t>un rappresentante</a:t>
            </a:r>
            <a:r>
              <a:rPr lang="it-IT" sz="1400" smtClean="0"/>
              <a:t>, per ogni sezione, nel consiglio di intersezione nella scuola dell’infanzia</a:t>
            </a:r>
          </a:p>
          <a:p>
            <a:pPr eaLnBrk="1" hangingPunct="1">
              <a:lnSpc>
                <a:spcPct val="80000"/>
              </a:lnSpc>
              <a:buFontTx/>
              <a:buChar char="-"/>
            </a:pPr>
            <a:r>
              <a:rPr lang="it-IT" sz="1400" b="1" smtClean="0">
                <a:solidFill>
                  <a:schemeClr val="bg2"/>
                </a:solidFill>
              </a:rPr>
              <a:t>quattro rappresentanti</a:t>
            </a:r>
            <a:r>
              <a:rPr lang="it-IT" sz="1400" smtClean="0"/>
              <a:t> nei consigli di classe della scuola secondaria di primo grado</a:t>
            </a:r>
          </a:p>
          <a:p>
            <a:pPr eaLnBrk="1" hangingPunct="1">
              <a:lnSpc>
                <a:spcPct val="80000"/>
              </a:lnSpc>
              <a:buFontTx/>
              <a:buChar char="-"/>
            </a:pPr>
            <a:r>
              <a:rPr lang="it-IT" sz="1400" b="1" smtClean="0">
                <a:solidFill>
                  <a:schemeClr val="bg2"/>
                </a:solidFill>
              </a:rPr>
              <a:t>due rappresentanti</a:t>
            </a:r>
            <a:r>
              <a:rPr lang="it-IT" sz="1400" smtClean="0"/>
              <a:t> nei consigli di classe della scuola secondaria di secondo grado </a:t>
            </a:r>
          </a:p>
          <a:p>
            <a:pPr eaLnBrk="1" hangingPunct="1">
              <a:lnSpc>
                <a:spcPct val="80000"/>
              </a:lnSpc>
              <a:buFontTx/>
              <a:buChar char="-"/>
            </a:pPr>
            <a:r>
              <a:rPr lang="it-IT" sz="1400" b="1" smtClean="0">
                <a:solidFill>
                  <a:schemeClr val="bg2"/>
                </a:solidFill>
              </a:rPr>
              <a:t>sei o otto rappresentanti</a:t>
            </a:r>
            <a:r>
              <a:rPr lang="it-IT" sz="1400" smtClean="0"/>
              <a:t>, rispettivamente nel consiglio di circolo e nel consiglio di istituto delle scuole di grado inferiore con popolazione scolastica </a:t>
            </a:r>
            <a:r>
              <a:rPr lang="it-IT" sz="1400" b="1" smtClean="0">
                <a:solidFill>
                  <a:schemeClr val="bg2"/>
                </a:solidFill>
              </a:rPr>
              <a:t>fino a 500</a:t>
            </a:r>
            <a:r>
              <a:rPr lang="it-IT" sz="1400" b="1" smtClean="0">
                <a:solidFill>
                  <a:schemeClr val="folHlink"/>
                </a:solidFill>
              </a:rPr>
              <a:t> </a:t>
            </a:r>
            <a:r>
              <a:rPr lang="it-IT" sz="1400" b="1" smtClean="0">
                <a:solidFill>
                  <a:schemeClr val="bg2"/>
                </a:solidFill>
              </a:rPr>
              <a:t>alunni o più</a:t>
            </a:r>
          </a:p>
          <a:p>
            <a:pPr eaLnBrk="1" hangingPunct="1">
              <a:lnSpc>
                <a:spcPct val="80000"/>
              </a:lnSpc>
              <a:buFontTx/>
              <a:buChar char="-"/>
            </a:pPr>
            <a:r>
              <a:rPr lang="it-IT" sz="1400" b="1" smtClean="0">
                <a:solidFill>
                  <a:schemeClr val="bg2"/>
                </a:solidFill>
              </a:rPr>
              <a:t>tre o quattro rappresentanti</a:t>
            </a:r>
            <a:r>
              <a:rPr lang="it-IT" sz="1400" smtClean="0"/>
              <a:t>, rispettivamente nel consiglio d'istituto delle scuole secondarie di secondo grado con popolazione scolastica </a:t>
            </a:r>
            <a:r>
              <a:rPr lang="it-IT" sz="1400" b="1" smtClean="0">
                <a:solidFill>
                  <a:schemeClr val="bg2"/>
                </a:solidFill>
              </a:rPr>
              <a:t>fino a 500 alunni o più</a:t>
            </a:r>
            <a:endParaRPr lang="it-IT" sz="1400" smtClean="0"/>
          </a:p>
          <a:p>
            <a:pPr eaLnBrk="1" hangingPunct="1">
              <a:lnSpc>
                <a:spcPct val="80000"/>
              </a:lnSpc>
              <a:buFont typeface="Wingdings" pitchFamily="2" charset="2"/>
              <a:buNone/>
            </a:pPr>
            <a:r>
              <a:rPr lang="it-IT" sz="1400" smtClean="0"/>
              <a:t> Nei </a:t>
            </a:r>
            <a:r>
              <a:rPr lang="it-IT" sz="1400" b="1" smtClean="0">
                <a:solidFill>
                  <a:schemeClr val="bg2"/>
                </a:solidFill>
              </a:rPr>
              <a:t>corsi serali</a:t>
            </a:r>
            <a:r>
              <a:rPr lang="it-IT" sz="1400" smtClean="0"/>
              <a:t> per lavoratori studenti è </a:t>
            </a:r>
            <a:r>
              <a:rPr lang="it-IT" sz="1400" b="1" smtClean="0">
                <a:solidFill>
                  <a:schemeClr val="bg2"/>
                </a:solidFill>
              </a:rPr>
              <a:t>esclusa la rappresentanza dei genitori</a:t>
            </a:r>
            <a:r>
              <a:rPr lang="it-IT" sz="1400" smtClean="0"/>
              <a:t> nei consigli di classe</a:t>
            </a:r>
          </a:p>
          <a:p>
            <a:pPr eaLnBrk="1" hangingPunct="1">
              <a:lnSpc>
                <a:spcPct val="80000"/>
              </a:lnSpc>
              <a:buFont typeface="Wingdings" pitchFamily="2" charset="2"/>
              <a:buNone/>
            </a:pPr>
            <a:r>
              <a:rPr lang="it-IT" sz="1400" smtClean="0"/>
              <a:t> </a:t>
            </a:r>
            <a:r>
              <a:rPr lang="it-IT" sz="1400" b="1" smtClean="0">
                <a:solidFill>
                  <a:schemeClr val="bg2"/>
                </a:solidFill>
              </a:rPr>
              <a:t>L'elettorato attivo e passivo</a:t>
            </a:r>
            <a:r>
              <a:rPr lang="it-IT" sz="1400" smtClean="0"/>
              <a:t> spetta, anche se i figli sono maggiorenni, </a:t>
            </a:r>
            <a:r>
              <a:rPr lang="it-IT" sz="1400" b="1" smtClean="0">
                <a:solidFill>
                  <a:schemeClr val="bg2"/>
                </a:solidFill>
              </a:rPr>
              <a:t>ad entrambi i genitori, </a:t>
            </a:r>
            <a:r>
              <a:rPr lang="it-IT" sz="1400" smtClean="0"/>
              <a:t>salvo</a:t>
            </a:r>
            <a:r>
              <a:rPr lang="it-IT" sz="1400" b="1" smtClean="0">
                <a:solidFill>
                  <a:schemeClr val="bg2"/>
                </a:solidFill>
              </a:rPr>
              <a:t> </a:t>
            </a:r>
            <a:r>
              <a:rPr lang="it-IT" sz="1400" smtClean="0"/>
              <a:t>che non abbiano perso la potestà sul minore,</a:t>
            </a:r>
            <a:r>
              <a:rPr lang="it-IT" sz="1400" b="1" smtClean="0">
                <a:solidFill>
                  <a:schemeClr val="bg2"/>
                </a:solidFill>
              </a:rPr>
              <a:t> e a coloro che ne fanno legalmente le veci</a:t>
            </a:r>
            <a:r>
              <a:rPr lang="it-IT" sz="1400" smtClean="0"/>
              <a:t>, cioè le persone fisiche alle quali siano attribuiti, con provvedimento dell'autorità giudiziaria, poteri tutelari. Sono escluse le persone giuridiche, in quanto </a:t>
            </a:r>
            <a:r>
              <a:rPr lang="it-IT" sz="1400" b="1" smtClean="0">
                <a:solidFill>
                  <a:schemeClr val="bg2"/>
                </a:solidFill>
              </a:rPr>
              <a:t>il voto è personale</a:t>
            </a:r>
            <a:endParaRPr lang="it-IT" sz="1400" smtClean="0"/>
          </a:p>
          <a:p>
            <a:pPr eaLnBrk="1" hangingPunct="1">
              <a:lnSpc>
                <a:spcPct val="80000"/>
              </a:lnSpc>
              <a:buFont typeface="Wingdings" pitchFamily="2" charset="2"/>
              <a:buNone/>
            </a:pPr>
            <a:r>
              <a:rPr lang="it-IT" sz="1400" smtClean="0"/>
              <a:t>I Dirigenti Scolastici al momento della iscrizione </a:t>
            </a:r>
            <a:r>
              <a:rPr lang="it-IT" sz="1400" b="1" smtClean="0">
                <a:solidFill>
                  <a:schemeClr val="bg2"/>
                </a:solidFill>
              </a:rPr>
              <a:t>promuovono la compilazione</a:t>
            </a:r>
            <a:r>
              <a:rPr lang="it-IT" sz="1400" smtClean="0"/>
              <a:t> </a:t>
            </a:r>
            <a:r>
              <a:rPr lang="it-IT" sz="1400" b="1" smtClean="0">
                <a:solidFill>
                  <a:schemeClr val="bg2"/>
                </a:solidFill>
              </a:rPr>
              <a:t>di una scheda per la formazione degli elenchi</a:t>
            </a:r>
            <a:r>
              <a:rPr lang="it-IT" sz="1400" smtClean="0"/>
              <a:t> degli elettori che deve contenere: le generalità complete (cognome, nome, luogo e data di nascita): </a:t>
            </a:r>
          </a:p>
          <a:p>
            <a:pPr eaLnBrk="1" hangingPunct="1">
              <a:lnSpc>
                <a:spcPct val="80000"/>
              </a:lnSpc>
              <a:buFont typeface="Wingdings" pitchFamily="2" charset="2"/>
              <a:buAutoNum type="alphaLcParenR"/>
            </a:pPr>
            <a:r>
              <a:rPr lang="it-IT" sz="1400" smtClean="0"/>
              <a:t>dell'alunno iscritto; </a:t>
            </a:r>
          </a:p>
          <a:p>
            <a:pPr eaLnBrk="1" hangingPunct="1">
              <a:lnSpc>
                <a:spcPct val="80000"/>
              </a:lnSpc>
              <a:buFont typeface="Wingdings" pitchFamily="2" charset="2"/>
              <a:buAutoNum type="alphaLcParenR"/>
            </a:pPr>
            <a:r>
              <a:rPr lang="it-IT" sz="1400" smtClean="0"/>
              <a:t>dei genitori o di chi ne fa legalmente le veci; </a:t>
            </a:r>
          </a:p>
          <a:p>
            <a:pPr eaLnBrk="1" hangingPunct="1">
              <a:lnSpc>
                <a:spcPct val="80000"/>
              </a:lnSpc>
              <a:buFont typeface="Wingdings" pitchFamily="2" charset="2"/>
              <a:buAutoNum type="alphaLcParenR"/>
            </a:pPr>
            <a:r>
              <a:rPr lang="it-IT" sz="1400" smtClean="0"/>
              <a:t>di eventuali fratelli dell'alunno iscritto che frequentino altre scuole statali o non statali, con l'indicazione delle relative scuole frequentate</a:t>
            </a:r>
          </a:p>
          <a:p>
            <a:pPr eaLnBrk="1" hangingPunct="1">
              <a:lnSpc>
                <a:spcPct val="80000"/>
              </a:lnSpc>
              <a:buFont typeface="Wingdings" pitchFamily="2" charset="2"/>
              <a:buNone/>
            </a:pPr>
            <a:endParaRPr lang="it-IT" sz="1400" smtClean="0">
              <a:solidFill>
                <a:schemeClr val="bg2"/>
              </a:solidFill>
            </a:endParaRPr>
          </a:p>
          <a:p>
            <a:pPr eaLnBrk="1" hangingPunct="1">
              <a:lnSpc>
                <a:spcPct val="80000"/>
              </a:lnSpc>
              <a:buFont typeface="Wingdings" pitchFamily="2" charset="2"/>
              <a:buNone/>
            </a:pPr>
            <a:endParaRPr lang="it-IT" sz="8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eaLnBrk="1" hangingPunct="1">
              <a:lnSpc>
                <a:spcPct val="80000"/>
              </a:lnSpc>
              <a:buFont typeface="Wingdings" pitchFamily="2" charset="2"/>
              <a:buNone/>
            </a:pPr>
            <a:endParaRPr lang="it-IT" sz="500" smtClean="0">
              <a:solidFill>
                <a:schemeClr val="bg2"/>
              </a:solidFill>
            </a:endParaRPr>
          </a:p>
          <a:p>
            <a:pPr algn="r" eaLnBrk="1" hangingPunct="1">
              <a:lnSpc>
                <a:spcPct val="80000"/>
              </a:lnSpc>
              <a:buFont typeface="Wingdings" pitchFamily="2" charset="2"/>
              <a:buNone/>
            </a:pPr>
            <a:r>
              <a:rPr lang="it-IT" sz="100" smtClean="0">
                <a:solidFill>
                  <a:schemeClr val="bg2"/>
                </a:solidFill>
              </a:rPr>
              <a:t>                                                                                                                                                                                                              </a:t>
            </a:r>
            <a:r>
              <a:rPr lang="it-IT" sz="1000" smtClean="0">
                <a:solidFill>
                  <a:schemeClr val="bg2"/>
                </a:solidFill>
                <a:hlinkClick r:id="rId4" action="ppaction://hlinksldjump"/>
              </a:rPr>
              <a:t>Torna all’indice</a:t>
            </a:r>
            <a:r>
              <a:rPr lang="it-IT" sz="1000" smtClean="0">
                <a:hlinkClick r:id="rId4" action="ppaction://hlinksldjump"/>
              </a:rPr>
              <a:t> </a:t>
            </a:r>
            <a:endParaRPr lang="it-IT" sz="100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piè di pagina 3"/>
          <p:cNvSpPr>
            <a:spLocks noGrp="1"/>
          </p:cNvSpPr>
          <p:nvPr>
            <p:ph type="ftr" sz="quarter" idx="10"/>
          </p:nvPr>
        </p:nvSpPr>
        <p:spPr>
          <a:noFill/>
        </p:spPr>
        <p:txBody>
          <a:bodyPr/>
          <a:lstStyle/>
          <a:p>
            <a:r>
              <a:rPr lang="it-IT"/>
              <a:t>bozza - sono graditi suggerimenti</a:t>
            </a:r>
          </a:p>
        </p:txBody>
      </p:sp>
      <p:sp>
        <p:nvSpPr>
          <p:cNvPr id="10243" name="Segnaposto numero diapositiva 4"/>
          <p:cNvSpPr>
            <a:spLocks noGrp="1"/>
          </p:cNvSpPr>
          <p:nvPr>
            <p:ph type="sldNum" sz="quarter" idx="11"/>
          </p:nvPr>
        </p:nvSpPr>
        <p:spPr>
          <a:noFill/>
        </p:spPr>
        <p:txBody>
          <a:bodyPr/>
          <a:lstStyle/>
          <a:p>
            <a:fld id="{94FD386E-6CC4-4BEC-B27F-5D70FADE096C}" type="slidenum">
              <a:rPr lang="it-IT"/>
              <a:pPr/>
              <a:t>8</a:t>
            </a:fld>
            <a:endParaRPr lang="it-IT"/>
          </a:p>
        </p:txBody>
      </p:sp>
      <p:sp>
        <p:nvSpPr>
          <p:cNvPr id="10244" name="Segnaposto data 5"/>
          <p:cNvSpPr>
            <a:spLocks noGrp="1"/>
          </p:cNvSpPr>
          <p:nvPr>
            <p:ph type="dt" sz="quarter" idx="12"/>
          </p:nvPr>
        </p:nvSpPr>
        <p:spPr>
          <a:noFill/>
        </p:spPr>
        <p:txBody>
          <a:bodyPr/>
          <a:lstStyle/>
          <a:p>
            <a:r>
              <a:rPr lang="it-IT"/>
              <a:t>16.10.2012</a:t>
            </a:r>
          </a:p>
        </p:txBody>
      </p:sp>
      <p:sp>
        <p:nvSpPr>
          <p:cNvPr id="10245" name="Rectangle 2"/>
          <p:cNvSpPr>
            <a:spLocks noGrp="1" noChangeArrowheads="1"/>
          </p:cNvSpPr>
          <p:nvPr>
            <p:ph type="title"/>
          </p:nvPr>
        </p:nvSpPr>
        <p:spPr>
          <a:xfrm>
            <a:off x="395288" y="333375"/>
            <a:ext cx="8229600" cy="1038225"/>
          </a:xfrm>
        </p:spPr>
        <p:txBody>
          <a:bodyPr/>
          <a:lstStyle/>
          <a:p>
            <a:pPr eaLnBrk="1" hangingPunct="1"/>
            <a:r>
              <a:rPr lang="it-IT" sz="2800" b="1" smtClean="0">
                <a:solidFill>
                  <a:schemeClr val="bg2"/>
                </a:solidFill>
              </a:rPr>
              <a:t>Elettorato attivo e passivo studenti</a:t>
            </a:r>
          </a:p>
        </p:txBody>
      </p:sp>
      <p:sp>
        <p:nvSpPr>
          <p:cNvPr id="10246" name="Rectangle 3"/>
          <p:cNvSpPr>
            <a:spLocks noGrp="1" noChangeArrowheads="1"/>
          </p:cNvSpPr>
          <p:nvPr>
            <p:ph type="body" idx="1"/>
          </p:nvPr>
        </p:nvSpPr>
        <p:spPr>
          <a:xfrm>
            <a:off x="457200" y="1484313"/>
            <a:ext cx="8229600" cy="4897437"/>
          </a:xfrm>
        </p:spPr>
        <p:txBody>
          <a:bodyPr/>
          <a:lstStyle/>
          <a:p>
            <a:pPr eaLnBrk="1" hangingPunct="1">
              <a:lnSpc>
                <a:spcPct val="80000"/>
              </a:lnSpc>
              <a:buFont typeface="Wingdings" pitchFamily="2" charset="2"/>
              <a:buNone/>
            </a:pPr>
            <a:r>
              <a:rPr lang="it-IT" sz="2400" smtClean="0"/>
              <a:t>(Art. 8 </a:t>
            </a:r>
            <a:r>
              <a:rPr lang="it-IT" sz="2400" smtClean="0">
                <a:hlinkClick r:id="rId3"/>
              </a:rPr>
              <a:t>OM 215/91 </a:t>
            </a:r>
            <a:r>
              <a:rPr lang="it-IT" sz="2400" smtClean="0"/>
              <a:t>)</a:t>
            </a:r>
          </a:p>
          <a:p>
            <a:pPr eaLnBrk="1" hangingPunct="1">
              <a:lnSpc>
                <a:spcPct val="80000"/>
              </a:lnSpc>
              <a:buFont typeface="Wingdings" pitchFamily="2" charset="2"/>
              <a:buNone/>
            </a:pPr>
            <a:r>
              <a:rPr lang="it-IT" sz="2400" smtClean="0"/>
              <a:t>Gli studenti partecipano all'elezione di:</a:t>
            </a:r>
            <a:br>
              <a:rPr lang="it-IT" sz="2400" smtClean="0"/>
            </a:br>
            <a:r>
              <a:rPr lang="it-IT" sz="2400" smtClean="0"/>
              <a:t>- </a:t>
            </a:r>
            <a:r>
              <a:rPr lang="it-IT" sz="2400" b="1" smtClean="0">
                <a:solidFill>
                  <a:schemeClr val="bg2"/>
                </a:solidFill>
              </a:rPr>
              <a:t>due rappresentanti</a:t>
            </a:r>
            <a:r>
              <a:rPr lang="it-IT" sz="2400" smtClean="0"/>
              <a:t> nei consigli di classe delle scuole secondarie di secondo grado </a:t>
            </a:r>
            <a:br>
              <a:rPr lang="it-IT" sz="2400" smtClean="0"/>
            </a:br>
            <a:r>
              <a:rPr lang="it-IT" sz="2400" smtClean="0"/>
              <a:t>- </a:t>
            </a:r>
            <a:r>
              <a:rPr lang="it-IT" sz="2400" b="1" smtClean="0">
                <a:solidFill>
                  <a:schemeClr val="bg2"/>
                </a:solidFill>
              </a:rPr>
              <a:t>tre rappresentanti</a:t>
            </a:r>
            <a:r>
              <a:rPr lang="it-IT" sz="2400" smtClean="0"/>
              <a:t> nei consigli di classe dei corsi serali per lavoratori studenti</a:t>
            </a:r>
            <a:br>
              <a:rPr lang="it-IT" sz="2400" smtClean="0"/>
            </a:br>
            <a:r>
              <a:rPr lang="it-IT" sz="2400" smtClean="0"/>
              <a:t>- </a:t>
            </a:r>
            <a:r>
              <a:rPr lang="it-IT" sz="2400" b="1" smtClean="0">
                <a:solidFill>
                  <a:schemeClr val="bg2"/>
                </a:solidFill>
              </a:rPr>
              <a:t>tre o quattro rappresentanti</a:t>
            </a:r>
            <a:r>
              <a:rPr lang="it-IT" sz="2400" smtClean="0"/>
              <a:t> nel consiglio di istituto delle scuole secondarie di secondo grado, rispettivamente negli istituti con popolazione scolastica </a:t>
            </a:r>
            <a:r>
              <a:rPr lang="it-IT" sz="2400" b="1" smtClean="0">
                <a:solidFill>
                  <a:schemeClr val="bg2"/>
                </a:solidFill>
              </a:rPr>
              <a:t>fino a 500 alunni</a:t>
            </a:r>
            <a:r>
              <a:rPr lang="it-IT" sz="2400" smtClean="0"/>
              <a:t> e con </a:t>
            </a:r>
            <a:r>
              <a:rPr lang="it-IT" sz="2400" b="1" smtClean="0">
                <a:solidFill>
                  <a:schemeClr val="bg2"/>
                </a:solidFill>
              </a:rPr>
              <a:t>oltre 500 alunni</a:t>
            </a:r>
          </a:p>
          <a:p>
            <a:pPr eaLnBrk="1" hangingPunct="1">
              <a:lnSpc>
                <a:spcPct val="80000"/>
              </a:lnSpc>
              <a:buFont typeface="Wingdings" pitchFamily="2" charset="2"/>
              <a:buNone/>
            </a:pPr>
            <a:r>
              <a:rPr lang="it-IT" sz="2400" smtClean="0"/>
              <a:t> L'elettorato attivo e passivo compete agli studenti </a:t>
            </a:r>
            <a:r>
              <a:rPr lang="it-IT" sz="2400" b="1" smtClean="0">
                <a:solidFill>
                  <a:schemeClr val="bg2"/>
                </a:solidFill>
              </a:rPr>
              <a:t>qualunque sia la loro età</a:t>
            </a:r>
          </a:p>
          <a:p>
            <a:pPr eaLnBrk="1" hangingPunct="1">
              <a:lnSpc>
                <a:spcPct val="80000"/>
              </a:lnSpc>
              <a:buFont typeface="Wingdings" pitchFamily="2" charset="2"/>
              <a:buNone/>
            </a:pPr>
            <a:endParaRPr lang="it-IT" sz="2400" b="1" smtClean="0">
              <a:solidFill>
                <a:schemeClr val="bg2"/>
              </a:solidFill>
            </a:endParaRPr>
          </a:p>
          <a:p>
            <a:pPr eaLnBrk="1" hangingPunct="1">
              <a:lnSpc>
                <a:spcPct val="80000"/>
              </a:lnSpc>
              <a:buFont typeface="Wingdings" pitchFamily="2" charset="2"/>
              <a:buNone/>
            </a:pPr>
            <a:endParaRPr lang="it-IT" sz="2400" b="1" smtClean="0">
              <a:solidFill>
                <a:schemeClr val="bg2"/>
              </a:solidFill>
            </a:endParaRP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endParaRPr lang="it-IT" sz="1000" smtClean="0">
              <a:solidFill>
                <a:schemeClr val="bg2"/>
              </a:solidFill>
            </a:endParaRPr>
          </a:p>
          <a:p>
            <a:pPr eaLnBrk="1" hangingPunct="1">
              <a:lnSpc>
                <a:spcPct val="80000"/>
              </a:lnSpc>
              <a:buFont typeface="Wingdings" pitchFamily="2" charset="2"/>
              <a:buNone/>
            </a:pPr>
            <a:r>
              <a:rPr lang="it-IT" sz="1000" smtClean="0">
                <a:solidFill>
                  <a:schemeClr val="bg2"/>
                </a:solidFill>
              </a:rPr>
              <a:t>                                                                                                                                                                                                             </a:t>
            </a:r>
            <a:r>
              <a:rPr lang="it-IT" sz="1000" smtClean="0">
                <a:solidFill>
                  <a:schemeClr val="bg2"/>
                </a:solidFill>
                <a:hlinkClick r:id="rId4" action="ppaction://hlinksldjump"/>
              </a:rPr>
              <a:t>Torna all’indice</a:t>
            </a:r>
            <a:endParaRPr lang="it-IT" sz="1000" smtClean="0">
              <a:solidFill>
                <a:schemeClr val="bg2"/>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piè di pagina 3"/>
          <p:cNvSpPr>
            <a:spLocks noGrp="1"/>
          </p:cNvSpPr>
          <p:nvPr>
            <p:ph type="ftr" sz="quarter" idx="10"/>
          </p:nvPr>
        </p:nvSpPr>
        <p:spPr>
          <a:noFill/>
        </p:spPr>
        <p:txBody>
          <a:bodyPr/>
          <a:lstStyle/>
          <a:p>
            <a:r>
              <a:rPr lang="it-IT"/>
              <a:t>bozza - sono graditi suggerimenti</a:t>
            </a:r>
          </a:p>
        </p:txBody>
      </p:sp>
      <p:sp>
        <p:nvSpPr>
          <p:cNvPr id="11267" name="Segnaposto numero diapositiva 4"/>
          <p:cNvSpPr>
            <a:spLocks noGrp="1"/>
          </p:cNvSpPr>
          <p:nvPr>
            <p:ph type="sldNum" sz="quarter" idx="11"/>
          </p:nvPr>
        </p:nvSpPr>
        <p:spPr>
          <a:noFill/>
        </p:spPr>
        <p:txBody>
          <a:bodyPr/>
          <a:lstStyle/>
          <a:p>
            <a:fld id="{C6BDA6C0-2AEF-45EC-B915-F60210F1C831}" type="slidenum">
              <a:rPr lang="it-IT"/>
              <a:pPr/>
              <a:t>9</a:t>
            </a:fld>
            <a:endParaRPr lang="it-IT"/>
          </a:p>
        </p:txBody>
      </p:sp>
      <p:sp>
        <p:nvSpPr>
          <p:cNvPr id="11268" name="Segnaposto data 5"/>
          <p:cNvSpPr>
            <a:spLocks noGrp="1"/>
          </p:cNvSpPr>
          <p:nvPr>
            <p:ph type="dt" sz="quarter" idx="12"/>
          </p:nvPr>
        </p:nvSpPr>
        <p:spPr>
          <a:noFill/>
        </p:spPr>
        <p:txBody>
          <a:bodyPr/>
          <a:lstStyle/>
          <a:p>
            <a:r>
              <a:rPr lang="it-IT"/>
              <a:t>16.10.2012</a:t>
            </a:r>
          </a:p>
        </p:txBody>
      </p:sp>
      <p:sp>
        <p:nvSpPr>
          <p:cNvPr id="11269" name="Rectangle 2"/>
          <p:cNvSpPr>
            <a:spLocks noGrp="1" noChangeArrowheads="1"/>
          </p:cNvSpPr>
          <p:nvPr>
            <p:ph type="title"/>
          </p:nvPr>
        </p:nvSpPr>
        <p:spPr>
          <a:xfrm>
            <a:off x="457200" y="476250"/>
            <a:ext cx="8229600" cy="792163"/>
          </a:xfrm>
        </p:spPr>
        <p:txBody>
          <a:bodyPr/>
          <a:lstStyle/>
          <a:p>
            <a:pPr eaLnBrk="1" hangingPunct="1"/>
            <a:r>
              <a:rPr lang="it-IT" sz="2800" b="1" smtClean="0">
                <a:solidFill>
                  <a:schemeClr val="bg2"/>
                </a:solidFill>
              </a:rPr>
              <a:t>Elettorato attivo e passivo docenti</a:t>
            </a:r>
          </a:p>
        </p:txBody>
      </p:sp>
      <p:sp>
        <p:nvSpPr>
          <p:cNvPr id="11270" name="Rectangle 3"/>
          <p:cNvSpPr>
            <a:spLocks noGrp="1" noChangeArrowheads="1"/>
          </p:cNvSpPr>
          <p:nvPr>
            <p:ph type="body" idx="1"/>
          </p:nvPr>
        </p:nvSpPr>
        <p:spPr>
          <a:xfrm>
            <a:off x="457200" y="1412875"/>
            <a:ext cx="8218488" cy="4895850"/>
          </a:xfrm>
        </p:spPr>
        <p:txBody>
          <a:bodyPr/>
          <a:lstStyle/>
          <a:p>
            <a:pPr eaLnBrk="1" hangingPunct="1">
              <a:lnSpc>
                <a:spcPct val="80000"/>
              </a:lnSpc>
              <a:buFont typeface="Wingdings" pitchFamily="2" charset="2"/>
              <a:buNone/>
            </a:pPr>
            <a:r>
              <a:rPr lang="it-IT" sz="1200" smtClean="0"/>
              <a:t>(A</a:t>
            </a:r>
            <a:r>
              <a:rPr lang="it-IT" sz="1200" smtClean="0">
                <a:hlinkClick r:id="rId3"/>
              </a:rPr>
              <a:t>rtt. 10, 11, 12, e 13 O.M. 215/91</a:t>
            </a:r>
            <a:r>
              <a:rPr lang="it-IT" sz="1200" smtClean="0"/>
              <a:t>)</a:t>
            </a:r>
            <a:endParaRPr lang="it-IT" sz="1200" b="1" smtClean="0"/>
          </a:p>
          <a:p>
            <a:pPr eaLnBrk="1" hangingPunct="1">
              <a:lnSpc>
                <a:spcPct val="80000"/>
              </a:lnSpc>
              <a:buFont typeface="Wingdings" pitchFamily="2" charset="2"/>
              <a:buNone/>
            </a:pPr>
            <a:r>
              <a:rPr lang="it-IT" sz="2000" smtClean="0"/>
              <a:t>Il personale docente di ruolo, </a:t>
            </a:r>
            <a:r>
              <a:rPr lang="it-IT" sz="2000" b="1" smtClean="0">
                <a:solidFill>
                  <a:schemeClr val="bg2"/>
                </a:solidFill>
              </a:rPr>
              <a:t>anche assente</a:t>
            </a:r>
            <a:r>
              <a:rPr lang="it-IT" sz="2000" smtClean="0"/>
              <a:t> per qualsiasi legittimo motivo dal servizio, e </a:t>
            </a:r>
            <a:r>
              <a:rPr lang="it-IT" sz="2000" b="1" smtClean="0">
                <a:solidFill>
                  <a:schemeClr val="bg2"/>
                </a:solidFill>
              </a:rPr>
              <a:t>non di ruolo con supplenza annuale</a:t>
            </a:r>
            <a:r>
              <a:rPr lang="it-IT" sz="2000" smtClean="0"/>
              <a:t> e/o </a:t>
            </a:r>
            <a:r>
              <a:rPr lang="it-IT" sz="2000" b="1" smtClean="0">
                <a:solidFill>
                  <a:schemeClr val="bg2"/>
                </a:solidFill>
              </a:rPr>
              <a:t>incaricato annuale, </a:t>
            </a:r>
            <a:r>
              <a:rPr lang="it-IT" sz="2000" smtClean="0"/>
              <a:t>partecipa all'elezione di </a:t>
            </a:r>
            <a:r>
              <a:rPr lang="it-IT" sz="2000" b="1" smtClean="0">
                <a:solidFill>
                  <a:schemeClr val="bg2"/>
                </a:solidFill>
              </a:rPr>
              <a:t>sei o otto</a:t>
            </a:r>
            <a:r>
              <a:rPr lang="it-IT" sz="2000" smtClean="0"/>
              <a:t> rappresentanti, </a:t>
            </a:r>
            <a:r>
              <a:rPr lang="it-IT" sz="2000" b="1" smtClean="0">
                <a:solidFill>
                  <a:schemeClr val="bg2"/>
                </a:solidFill>
              </a:rPr>
              <a:t>nel consiglio di circolo o di istituto</a:t>
            </a:r>
            <a:r>
              <a:rPr lang="it-IT" sz="2000" smtClean="0"/>
              <a:t> nelle scuole con popolazione scolastica rispettivamente </a:t>
            </a:r>
            <a:r>
              <a:rPr lang="it-IT" sz="2000" b="1" smtClean="0">
                <a:solidFill>
                  <a:schemeClr val="bg2"/>
                </a:solidFill>
              </a:rPr>
              <a:t>fino a 500 alunni o con oltre 500 alunni</a:t>
            </a:r>
            <a:endParaRPr lang="it-IT" sz="2000" smtClean="0"/>
          </a:p>
          <a:p>
            <a:pPr eaLnBrk="1" hangingPunct="1">
              <a:lnSpc>
                <a:spcPct val="80000"/>
              </a:lnSpc>
              <a:buFont typeface="Wingdings" pitchFamily="2" charset="2"/>
              <a:buNone/>
            </a:pPr>
            <a:r>
              <a:rPr lang="it-IT" sz="2000" smtClean="0"/>
              <a:t>I docenti </a:t>
            </a:r>
            <a:r>
              <a:rPr lang="it-IT" sz="2000" b="1" smtClean="0">
                <a:solidFill>
                  <a:schemeClr val="bg2"/>
                </a:solidFill>
              </a:rPr>
              <a:t>non di ruolo supplenti temporanei non hanno diritto</a:t>
            </a:r>
            <a:r>
              <a:rPr lang="it-IT" sz="2000" smtClean="0"/>
              <a:t> all'elettorato attivo e passivo</a:t>
            </a:r>
          </a:p>
          <a:p>
            <a:pPr eaLnBrk="1" hangingPunct="1">
              <a:lnSpc>
                <a:spcPct val="80000"/>
              </a:lnSpc>
              <a:buFont typeface="Wingdings" pitchFamily="2" charset="2"/>
              <a:buNone/>
            </a:pPr>
            <a:r>
              <a:rPr lang="it-IT" sz="2000" smtClean="0"/>
              <a:t>I docenti in servizio in più circoli o istituti esercitano l'elettorato attivo e passivo </a:t>
            </a:r>
            <a:r>
              <a:rPr lang="it-IT" sz="2000" b="1" smtClean="0">
                <a:solidFill>
                  <a:schemeClr val="bg2"/>
                </a:solidFill>
              </a:rPr>
              <a:t>in tutti i circoli o istituti in cui prestano servizio</a:t>
            </a:r>
          </a:p>
          <a:p>
            <a:pPr eaLnBrk="1" hangingPunct="1">
              <a:lnSpc>
                <a:spcPct val="80000"/>
              </a:lnSpc>
              <a:buFont typeface="Wingdings" pitchFamily="2" charset="2"/>
              <a:buNone/>
            </a:pPr>
            <a:r>
              <a:rPr lang="it-IT" sz="2000" smtClean="0"/>
              <a:t>I docenti </a:t>
            </a:r>
            <a:r>
              <a:rPr lang="it-IT" sz="2000" b="1" smtClean="0">
                <a:solidFill>
                  <a:schemeClr val="bg2"/>
                </a:solidFill>
              </a:rPr>
              <a:t>in assegnazione provvisoria</a:t>
            </a:r>
            <a:r>
              <a:rPr lang="it-IT" sz="2000" smtClean="0"/>
              <a:t> esercitano l'elettorato attivo e passivo nel circolo o istituto </a:t>
            </a:r>
            <a:r>
              <a:rPr lang="it-IT" sz="2000" b="1" smtClean="0">
                <a:solidFill>
                  <a:schemeClr val="bg2"/>
                </a:solidFill>
              </a:rPr>
              <a:t>in cui prestano servizio</a:t>
            </a:r>
          </a:p>
          <a:p>
            <a:pPr eaLnBrk="1" hangingPunct="1">
              <a:lnSpc>
                <a:spcPct val="80000"/>
              </a:lnSpc>
              <a:buFont typeface="Wingdings" pitchFamily="2" charset="2"/>
              <a:buNone/>
            </a:pPr>
            <a:r>
              <a:rPr lang="it-IT" sz="2000" smtClean="0"/>
              <a:t>Poiché il </a:t>
            </a:r>
            <a:r>
              <a:rPr lang="it-IT" sz="2000" b="1" smtClean="0">
                <a:solidFill>
                  <a:schemeClr val="bg2"/>
                </a:solidFill>
              </a:rPr>
              <a:t>docente incaricato</a:t>
            </a:r>
            <a:r>
              <a:rPr lang="it-IT" sz="2000" smtClean="0"/>
              <a:t> sostituisce il Dirigente Scolastico anche negli organi collegiali </a:t>
            </a:r>
            <a:r>
              <a:rPr lang="it-IT" sz="2000" b="1" smtClean="0">
                <a:solidFill>
                  <a:schemeClr val="bg2"/>
                </a:solidFill>
              </a:rPr>
              <a:t>non può esercitare</a:t>
            </a:r>
            <a:r>
              <a:rPr lang="it-IT" sz="2000" smtClean="0"/>
              <a:t> l'elettorato attivo e passivo</a:t>
            </a:r>
          </a:p>
          <a:p>
            <a:pPr algn="r" eaLnBrk="1" hangingPunct="1">
              <a:lnSpc>
                <a:spcPct val="80000"/>
              </a:lnSpc>
              <a:buFont typeface="Wingdings" pitchFamily="2" charset="2"/>
              <a:buNone/>
            </a:pPr>
            <a:r>
              <a:rPr lang="it-IT" sz="1000" smtClean="0">
                <a:solidFill>
                  <a:schemeClr val="bg2"/>
                </a:solidFill>
                <a:hlinkClick r:id="rId4" action="ppaction://hlinksldjump"/>
              </a:rPr>
              <a:t>Torna all’indice</a:t>
            </a:r>
            <a:endParaRPr lang="it-IT" sz="1000" smtClean="0">
              <a:solidFill>
                <a:schemeClr val="bg2"/>
              </a:solidFill>
            </a:endParaRPr>
          </a:p>
          <a:p>
            <a:pPr eaLnBrk="1" hangingPunct="1">
              <a:lnSpc>
                <a:spcPct val="80000"/>
              </a:lnSpc>
              <a:buFont typeface="Wingdings" pitchFamily="2" charset="2"/>
              <a:buNone/>
            </a:pPr>
            <a:endParaRPr lang="it-IT" sz="1000" smtClean="0"/>
          </a:p>
        </p:txBody>
      </p:sp>
    </p:spTree>
  </p:cSld>
  <p:clrMapOvr>
    <a:masterClrMapping/>
  </p:clrMapOvr>
  <p:transition/>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2545</TotalTime>
  <Words>5320</Words>
  <Application>Microsoft Office PowerPoint</Application>
  <PresentationFormat>Presentazione su schermo (4:3)</PresentationFormat>
  <Paragraphs>545</Paragraphs>
  <Slides>31</Slides>
  <Notes>30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31</vt:i4>
      </vt:variant>
    </vt:vector>
  </HeadingPairs>
  <TitlesOfParts>
    <vt:vector size="36" baseType="lpstr">
      <vt:lpstr>Arial</vt:lpstr>
      <vt:lpstr>Arial Black</vt:lpstr>
      <vt:lpstr>Times New Roman</vt:lpstr>
      <vt:lpstr>Wingdings</vt:lpstr>
      <vt:lpstr>Pixel</vt:lpstr>
      <vt:lpstr>Gli Organismi di Partecipazione nella scuola  (Le elezioni degli Organi Collegiali di Circolo o di Istituto)</vt:lpstr>
      <vt:lpstr>Le elezioni degli Organi Collegiali di Circolo o di Istituto Indice 1</vt:lpstr>
      <vt:lpstr>Le elezioni degli Organi Collegiali di Circolo o di Istituto Indice 2</vt:lpstr>
      <vt:lpstr>Le norme</vt:lpstr>
      <vt:lpstr> Indizione  </vt:lpstr>
      <vt:lpstr>Componenti e requisiti </vt:lpstr>
      <vt:lpstr>Elettorato attivo e passivo genitori </vt:lpstr>
      <vt:lpstr>Elettorato attivo e passivo studenti</vt:lpstr>
      <vt:lpstr>Elettorato attivo e passivo docenti</vt:lpstr>
      <vt:lpstr>Elettorato attivo e passivo docenti</vt:lpstr>
      <vt:lpstr>Elettorato attivo e passivo personale A.T.A.</vt:lpstr>
      <vt:lpstr>Incompatibilità e condizioni di ineleggibilità</vt:lpstr>
      <vt:lpstr>Elezione dei rappresentanti dei genitori nei consigli di classe, di interclasse e di intersezione  </vt:lpstr>
      <vt:lpstr> Elezione dei rappresentanti degli studenti nei consigli di classe e di istituto </vt:lpstr>
      <vt:lpstr>Scadenze temporali</vt:lpstr>
      <vt:lpstr>La Commissione Elettorale</vt:lpstr>
      <vt:lpstr>Elenchi degli elettori - Ricorsi</vt:lpstr>
      <vt:lpstr>Liste dei candidati</vt:lpstr>
      <vt:lpstr>Liste dei candidati – Presentazione </vt:lpstr>
      <vt:lpstr>Liste dei candidati – Verifica</vt:lpstr>
      <vt:lpstr>Presentazione dei programmi</vt:lpstr>
      <vt:lpstr>Predisposizione delle schede</vt:lpstr>
      <vt:lpstr>Costituzione, sede, composizione e nomina dei seggi elettorali</vt:lpstr>
      <vt:lpstr>Esonero dal servizio, gratuità, recupero</vt:lpstr>
      <vt:lpstr>Votazioni</vt:lpstr>
      <vt:lpstr>Rappresentanti di lista - Scrutinio</vt:lpstr>
      <vt:lpstr>Scrutinio</vt:lpstr>
      <vt:lpstr>Attribuzione dei posti</vt:lpstr>
      <vt:lpstr>Attribuzione dei posti - Esempio</vt:lpstr>
      <vt:lpstr>Proclamazione – Ricorsi – Elezioni suppletive</vt:lpstr>
      <vt:lpstr>Le elezioni degli Organi Collegiali di Circolo o di Istituto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Orgna</dc:title>
  <dc:creator>qwerty</dc:creator>
  <cp:lastModifiedBy>utente</cp:lastModifiedBy>
  <cp:revision>64</cp:revision>
  <dcterms:created xsi:type="dcterms:W3CDTF">2008-03-11T22:43:58Z</dcterms:created>
  <dcterms:modified xsi:type="dcterms:W3CDTF">2017-10-23T09:14:10Z</dcterms:modified>
</cp:coreProperties>
</file>